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8288000" cy="10287000"/>
  <p:notesSz cx="6858000" cy="9144000"/>
  <p:embeddedFontLst>
    <p:embeddedFont>
      <p:font typeface="Itim" panose="020B0604020202020204" charset="-34"/>
      <p:regular r:id="rId6"/>
    </p:embeddedFont>
    <p:embeddedFont>
      <p:font typeface="UID สไตล์" panose="020B0604020202020204" charset="0"/>
      <p:regular r:id="rId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960" y="24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12" Type="http://schemas.openxmlformats.org/officeDocument/2006/relationships/image" Target="../media/image9.svg"/><Relationship Id="rId2" Type="http://schemas.openxmlformats.org/officeDocument/2006/relationships/audio" Target="../media/media1.m4a"/><Relationship Id="rId16" Type="http://schemas.openxmlformats.org/officeDocument/2006/relationships/image" Target="../media/image13.png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svg"/><Relationship Id="rId10" Type="http://schemas.openxmlformats.org/officeDocument/2006/relationships/image" Target="../media/image7.sv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svg"/><Relationship Id="rId12" Type="http://schemas.openxmlformats.org/officeDocument/2006/relationships/image" Target="../media/image12.sv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4.svg"/><Relationship Id="rId15" Type="http://schemas.openxmlformats.org/officeDocument/2006/relationships/image" Target="../media/image13.png"/><Relationship Id="rId10" Type="http://schemas.openxmlformats.org/officeDocument/2006/relationships/image" Target="../media/image15.svg"/><Relationship Id="rId4" Type="http://schemas.openxmlformats.org/officeDocument/2006/relationships/image" Target="../media/image3.png"/><Relationship Id="rId9" Type="http://schemas.openxmlformats.org/officeDocument/2006/relationships/image" Target="../media/image14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svg"/><Relationship Id="rId12" Type="http://schemas.openxmlformats.org/officeDocument/2006/relationships/image" Target="../media/image20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11" Type="http://schemas.openxmlformats.org/officeDocument/2006/relationships/image" Target="../media/image19.png"/><Relationship Id="rId5" Type="http://schemas.openxmlformats.org/officeDocument/2006/relationships/image" Target="../media/image4.svg"/><Relationship Id="rId15" Type="http://schemas.openxmlformats.org/officeDocument/2006/relationships/image" Target="../media/image13.png"/><Relationship Id="rId10" Type="http://schemas.openxmlformats.org/officeDocument/2006/relationships/image" Target="../media/image12.svg"/><Relationship Id="rId4" Type="http://schemas.openxmlformats.org/officeDocument/2006/relationships/image" Target="../media/image3.png"/><Relationship Id="rId9" Type="http://schemas.openxmlformats.org/officeDocument/2006/relationships/image" Target="../media/image11.png"/><Relationship Id="rId1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svg"/><Relationship Id="rId12" Type="http://schemas.openxmlformats.org/officeDocument/2006/relationships/image" Target="../media/image24.sv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4.svg"/><Relationship Id="rId10" Type="http://schemas.openxmlformats.org/officeDocument/2006/relationships/image" Target="../media/image12.sv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5E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65359" y="3101222"/>
            <a:ext cx="20618717" cy="6789048"/>
            <a:chOff x="0" y="0"/>
            <a:chExt cx="5430444" cy="17880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30444" cy="1788062"/>
            </a:xfrm>
            <a:custGeom>
              <a:avLst/>
              <a:gdLst/>
              <a:ahLst/>
              <a:cxnLst/>
              <a:rect l="l" t="t" r="r" b="b"/>
              <a:pathLst>
                <a:path w="5430444" h="1788062">
                  <a:moveTo>
                    <a:pt x="0" y="0"/>
                  </a:moveTo>
                  <a:lnTo>
                    <a:pt x="5430444" y="0"/>
                  </a:lnTo>
                  <a:lnTo>
                    <a:pt x="5430444" y="1788062"/>
                  </a:lnTo>
                  <a:lnTo>
                    <a:pt x="0" y="1788062"/>
                  </a:lnTo>
                  <a:close/>
                </a:path>
              </a:pathLst>
            </a:custGeom>
            <a:solidFill>
              <a:srgbClr val="FFFDF6"/>
            </a:solidFill>
          </p:spPr>
          <p:txBody>
            <a:bodyPr/>
            <a:lstStyle/>
            <a:p>
              <a:endParaRPr lang="th-TH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430444" cy="1826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15066719" y="6536761"/>
            <a:ext cx="2295430" cy="3149157"/>
          </a:xfrm>
          <a:custGeom>
            <a:avLst/>
            <a:gdLst/>
            <a:ahLst/>
            <a:cxnLst/>
            <a:rect l="l" t="t" r="r" b="b"/>
            <a:pathLst>
              <a:path w="2295430" h="3149157">
                <a:moveTo>
                  <a:pt x="2295430" y="0"/>
                </a:moveTo>
                <a:lnTo>
                  <a:pt x="0" y="0"/>
                </a:lnTo>
                <a:lnTo>
                  <a:pt x="0" y="3149158"/>
                </a:lnTo>
                <a:lnTo>
                  <a:pt x="2295430" y="3149158"/>
                </a:lnTo>
                <a:lnTo>
                  <a:pt x="229543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th-TH"/>
          </a:p>
        </p:txBody>
      </p:sp>
      <p:sp>
        <p:nvSpPr>
          <p:cNvPr id="6" name="Freeform 6"/>
          <p:cNvSpPr/>
          <p:nvPr/>
        </p:nvSpPr>
        <p:spPr>
          <a:xfrm>
            <a:off x="1028700" y="6536761"/>
            <a:ext cx="3563766" cy="3353508"/>
          </a:xfrm>
          <a:custGeom>
            <a:avLst/>
            <a:gdLst/>
            <a:ahLst/>
            <a:cxnLst/>
            <a:rect l="l" t="t" r="r" b="b"/>
            <a:pathLst>
              <a:path w="3563766" h="3353508">
                <a:moveTo>
                  <a:pt x="0" y="0"/>
                </a:moveTo>
                <a:lnTo>
                  <a:pt x="3563766" y="0"/>
                </a:lnTo>
                <a:lnTo>
                  <a:pt x="3563766" y="3353509"/>
                </a:lnTo>
                <a:lnTo>
                  <a:pt x="0" y="33535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th-TH"/>
          </a:p>
        </p:txBody>
      </p:sp>
      <p:sp>
        <p:nvSpPr>
          <p:cNvPr id="7" name="Freeform 7"/>
          <p:cNvSpPr/>
          <p:nvPr/>
        </p:nvSpPr>
        <p:spPr>
          <a:xfrm>
            <a:off x="-3083881" y="1193756"/>
            <a:ext cx="11046323" cy="3213476"/>
          </a:xfrm>
          <a:custGeom>
            <a:avLst/>
            <a:gdLst/>
            <a:ahLst/>
            <a:cxnLst/>
            <a:rect l="l" t="t" r="r" b="b"/>
            <a:pathLst>
              <a:path w="11046323" h="3213476">
                <a:moveTo>
                  <a:pt x="0" y="0"/>
                </a:moveTo>
                <a:lnTo>
                  <a:pt x="11046323" y="0"/>
                </a:lnTo>
                <a:lnTo>
                  <a:pt x="11046323" y="3213476"/>
                </a:lnTo>
                <a:lnTo>
                  <a:pt x="0" y="32134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h-TH"/>
          </a:p>
        </p:txBody>
      </p:sp>
      <p:sp>
        <p:nvSpPr>
          <p:cNvPr id="8" name="Freeform 8"/>
          <p:cNvSpPr/>
          <p:nvPr/>
        </p:nvSpPr>
        <p:spPr>
          <a:xfrm>
            <a:off x="2779883" y="264668"/>
            <a:ext cx="11046323" cy="3213476"/>
          </a:xfrm>
          <a:custGeom>
            <a:avLst/>
            <a:gdLst/>
            <a:ahLst/>
            <a:cxnLst/>
            <a:rect l="l" t="t" r="r" b="b"/>
            <a:pathLst>
              <a:path w="11046323" h="3213476">
                <a:moveTo>
                  <a:pt x="0" y="0"/>
                </a:moveTo>
                <a:lnTo>
                  <a:pt x="11046323" y="0"/>
                </a:lnTo>
                <a:lnTo>
                  <a:pt x="11046323" y="3213476"/>
                </a:lnTo>
                <a:lnTo>
                  <a:pt x="0" y="32134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h-TH"/>
          </a:p>
        </p:txBody>
      </p:sp>
      <p:sp>
        <p:nvSpPr>
          <p:cNvPr id="9" name="Freeform 9"/>
          <p:cNvSpPr/>
          <p:nvPr/>
        </p:nvSpPr>
        <p:spPr>
          <a:xfrm>
            <a:off x="9237592" y="1193756"/>
            <a:ext cx="10717560" cy="3117836"/>
          </a:xfrm>
          <a:custGeom>
            <a:avLst/>
            <a:gdLst/>
            <a:ahLst/>
            <a:cxnLst/>
            <a:rect l="l" t="t" r="r" b="b"/>
            <a:pathLst>
              <a:path w="10717560" h="3117836">
                <a:moveTo>
                  <a:pt x="0" y="0"/>
                </a:moveTo>
                <a:lnTo>
                  <a:pt x="10717560" y="0"/>
                </a:lnTo>
                <a:lnTo>
                  <a:pt x="10717560" y="3117835"/>
                </a:lnTo>
                <a:lnTo>
                  <a:pt x="0" y="31178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h-TH"/>
          </a:p>
        </p:txBody>
      </p:sp>
      <p:sp>
        <p:nvSpPr>
          <p:cNvPr id="10" name="Freeform 10"/>
          <p:cNvSpPr/>
          <p:nvPr/>
        </p:nvSpPr>
        <p:spPr>
          <a:xfrm>
            <a:off x="13826206" y="3080466"/>
            <a:ext cx="2481026" cy="1231125"/>
          </a:xfrm>
          <a:custGeom>
            <a:avLst/>
            <a:gdLst/>
            <a:ahLst/>
            <a:cxnLst/>
            <a:rect l="l" t="t" r="r" b="b"/>
            <a:pathLst>
              <a:path w="2481026" h="1231125">
                <a:moveTo>
                  <a:pt x="0" y="0"/>
                </a:moveTo>
                <a:lnTo>
                  <a:pt x="2481026" y="0"/>
                </a:lnTo>
                <a:lnTo>
                  <a:pt x="2481026" y="1231125"/>
                </a:lnTo>
                <a:lnTo>
                  <a:pt x="0" y="12311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th-TH"/>
          </a:p>
        </p:txBody>
      </p:sp>
      <p:sp>
        <p:nvSpPr>
          <p:cNvPr id="11" name="Freeform 11"/>
          <p:cNvSpPr/>
          <p:nvPr/>
        </p:nvSpPr>
        <p:spPr>
          <a:xfrm>
            <a:off x="-2032026" y="8095490"/>
            <a:ext cx="12317987" cy="2777146"/>
          </a:xfrm>
          <a:custGeom>
            <a:avLst/>
            <a:gdLst/>
            <a:ahLst/>
            <a:cxnLst/>
            <a:rect l="l" t="t" r="r" b="b"/>
            <a:pathLst>
              <a:path w="12317987" h="2777146">
                <a:moveTo>
                  <a:pt x="0" y="0"/>
                </a:moveTo>
                <a:lnTo>
                  <a:pt x="12317987" y="0"/>
                </a:lnTo>
                <a:lnTo>
                  <a:pt x="12317987" y="2777146"/>
                </a:lnTo>
                <a:lnTo>
                  <a:pt x="0" y="27771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h-TH"/>
          </a:p>
        </p:txBody>
      </p:sp>
      <p:sp>
        <p:nvSpPr>
          <p:cNvPr id="12" name="Freeform 12"/>
          <p:cNvSpPr/>
          <p:nvPr/>
        </p:nvSpPr>
        <p:spPr>
          <a:xfrm>
            <a:off x="8437378" y="7869727"/>
            <a:ext cx="12317987" cy="2777146"/>
          </a:xfrm>
          <a:custGeom>
            <a:avLst/>
            <a:gdLst/>
            <a:ahLst/>
            <a:cxnLst/>
            <a:rect l="l" t="t" r="r" b="b"/>
            <a:pathLst>
              <a:path w="12317987" h="2777146">
                <a:moveTo>
                  <a:pt x="0" y="0"/>
                </a:moveTo>
                <a:lnTo>
                  <a:pt x="12317988" y="0"/>
                </a:lnTo>
                <a:lnTo>
                  <a:pt x="12317988" y="2777146"/>
                </a:lnTo>
                <a:lnTo>
                  <a:pt x="0" y="27771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h-TH"/>
          </a:p>
        </p:txBody>
      </p:sp>
      <p:sp>
        <p:nvSpPr>
          <p:cNvPr id="13" name="Freeform 13"/>
          <p:cNvSpPr/>
          <p:nvPr/>
        </p:nvSpPr>
        <p:spPr>
          <a:xfrm>
            <a:off x="10143480" y="8600611"/>
            <a:ext cx="1058781" cy="1047230"/>
          </a:xfrm>
          <a:custGeom>
            <a:avLst/>
            <a:gdLst/>
            <a:ahLst/>
            <a:cxnLst/>
            <a:rect l="l" t="t" r="r" b="b"/>
            <a:pathLst>
              <a:path w="1058781" h="1047230">
                <a:moveTo>
                  <a:pt x="0" y="0"/>
                </a:moveTo>
                <a:lnTo>
                  <a:pt x="1058781" y="0"/>
                </a:lnTo>
                <a:lnTo>
                  <a:pt x="1058781" y="1047230"/>
                </a:lnTo>
                <a:lnTo>
                  <a:pt x="0" y="10472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h-TH"/>
          </a:p>
        </p:txBody>
      </p:sp>
      <p:sp>
        <p:nvSpPr>
          <p:cNvPr id="14" name="Freeform 14"/>
          <p:cNvSpPr/>
          <p:nvPr/>
        </p:nvSpPr>
        <p:spPr>
          <a:xfrm flipH="1">
            <a:off x="2779883" y="3080466"/>
            <a:ext cx="1251176" cy="1222303"/>
          </a:xfrm>
          <a:custGeom>
            <a:avLst/>
            <a:gdLst/>
            <a:ahLst/>
            <a:cxnLst/>
            <a:rect l="l" t="t" r="r" b="b"/>
            <a:pathLst>
              <a:path w="1251176" h="1222303">
                <a:moveTo>
                  <a:pt x="1251176" y="0"/>
                </a:moveTo>
                <a:lnTo>
                  <a:pt x="0" y="0"/>
                </a:lnTo>
                <a:lnTo>
                  <a:pt x="0" y="1222303"/>
                </a:lnTo>
                <a:lnTo>
                  <a:pt x="1251176" y="1222303"/>
                </a:lnTo>
                <a:lnTo>
                  <a:pt x="1251176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th-TH"/>
          </a:p>
        </p:txBody>
      </p:sp>
      <p:sp>
        <p:nvSpPr>
          <p:cNvPr id="15" name="TextBox 15"/>
          <p:cNvSpPr txBox="1"/>
          <p:nvPr/>
        </p:nvSpPr>
        <p:spPr>
          <a:xfrm>
            <a:off x="5657733" y="3950032"/>
            <a:ext cx="7159718" cy="3374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259"/>
              </a:lnSpc>
              <a:spcBef>
                <a:spcPct val="0"/>
              </a:spcBef>
            </a:pPr>
            <a:r>
              <a:rPr lang="en-US" sz="15899">
                <a:solidFill>
                  <a:srgbClr val="593125"/>
                </a:solidFill>
                <a:latin typeface="UID สไตล์"/>
                <a:cs typeface="UID สไตล์"/>
              </a:rPr>
              <a:t>โดยใช้ RELAY</a:t>
            </a:r>
          </a:p>
        </p:txBody>
      </p:sp>
      <p:sp>
        <p:nvSpPr>
          <p:cNvPr id="16" name="Freeform 16"/>
          <p:cNvSpPr/>
          <p:nvPr/>
        </p:nvSpPr>
        <p:spPr>
          <a:xfrm flipH="1">
            <a:off x="8587120" y="6391058"/>
            <a:ext cx="1113759" cy="927205"/>
          </a:xfrm>
          <a:custGeom>
            <a:avLst/>
            <a:gdLst/>
            <a:ahLst/>
            <a:cxnLst/>
            <a:rect l="l" t="t" r="r" b="b"/>
            <a:pathLst>
              <a:path w="1113759" h="927205">
                <a:moveTo>
                  <a:pt x="1113760" y="0"/>
                </a:moveTo>
                <a:lnTo>
                  <a:pt x="0" y="0"/>
                </a:lnTo>
                <a:lnTo>
                  <a:pt x="0" y="927205"/>
                </a:lnTo>
                <a:lnTo>
                  <a:pt x="1113760" y="927205"/>
                </a:lnTo>
                <a:lnTo>
                  <a:pt x="111376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h-TH"/>
          </a:p>
        </p:txBody>
      </p:sp>
      <p:sp>
        <p:nvSpPr>
          <p:cNvPr id="17" name="TextBox 17"/>
          <p:cNvSpPr txBox="1"/>
          <p:nvPr/>
        </p:nvSpPr>
        <p:spPr>
          <a:xfrm>
            <a:off x="3836754" y="1305723"/>
            <a:ext cx="10614492" cy="4001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259"/>
              </a:lnSpc>
              <a:spcBef>
                <a:spcPct val="0"/>
              </a:spcBef>
            </a:pPr>
            <a:r>
              <a:rPr lang="en-US" sz="15899">
                <a:solidFill>
                  <a:srgbClr val="593125"/>
                </a:solidFill>
                <a:cs typeface="UID สไตล์"/>
              </a:rPr>
              <a:t>การควบคุมหลอดไฟ</a:t>
            </a:r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9FFF46ED-2264-0CE8-9086-B98EC24050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48"/>
    </mc:Choice>
    <mc:Fallback>
      <p:transition spd="slow" advTm="88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031" x="18254663" y="3300413"/>
          <p14:tracePt t="8048" x="18221325" y="3317875"/>
          <p14:tracePt t="8086" x="18203863" y="3317875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5E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21415" y="966391"/>
            <a:ext cx="12102380" cy="3520692"/>
          </a:xfrm>
          <a:custGeom>
            <a:avLst/>
            <a:gdLst/>
            <a:ahLst/>
            <a:cxnLst/>
            <a:rect l="l" t="t" r="r" b="b"/>
            <a:pathLst>
              <a:path w="12102380" h="3520692">
                <a:moveTo>
                  <a:pt x="0" y="0"/>
                </a:moveTo>
                <a:lnTo>
                  <a:pt x="12102380" y="0"/>
                </a:lnTo>
                <a:lnTo>
                  <a:pt x="12102380" y="3520693"/>
                </a:lnTo>
                <a:lnTo>
                  <a:pt x="0" y="35206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h-TH"/>
          </a:p>
        </p:txBody>
      </p:sp>
      <p:sp>
        <p:nvSpPr>
          <p:cNvPr id="3" name="Freeform 3"/>
          <p:cNvSpPr/>
          <p:nvPr/>
        </p:nvSpPr>
        <p:spPr>
          <a:xfrm>
            <a:off x="3482964" y="478969"/>
            <a:ext cx="11046323" cy="3213476"/>
          </a:xfrm>
          <a:custGeom>
            <a:avLst/>
            <a:gdLst/>
            <a:ahLst/>
            <a:cxnLst/>
            <a:rect l="l" t="t" r="r" b="b"/>
            <a:pathLst>
              <a:path w="11046323" h="3213476">
                <a:moveTo>
                  <a:pt x="0" y="0"/>
                </a:moveTo>
                <a:lnTo>
                  <a:pt x="11046323" y="0"/>
                </a:lnTo>
                <a:lnTo>
                  <a:pt x="11046323" y="3213475"/>
                </a:lnTo>
                <a:lnTo>
                  <a:pt x="0" y="32134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h-TH"/>
          </a:p>
        </p:txBody>
      </p:sp>
      <p:sp>
        <p:nvSpPr>
          <p:cNvPr id="4" name="Freeform 4"/>
          <p:cNvSpPr/>
          <p:nvPr/>
        </p:nvSpPr>
        <p:spPr>
          <a:xfrm>
            <a:off x="9237592" y="1193756"/>
            <a:ext cx="10717560" cy="3117836"/>
          </a:xfrm>
          <a:custGeom>
            <a:avLst/>
            <a:gdLst/>
            <a:ahLst/>
            <a:cxnLst/>
            <a:rect l="l" t="t" r="r" b="b"/>
            <a:pathLst>
              <a:path w="10717560" h="3117836">
                <a:moveTo>
                  <a:pt x="0" y="0"/>
                </a:moveTo>
                <a:lnTo>
                  <a:pt x="10717560" y="0"/>
                </a:lnTo>
                <a:lnTo>
                  <a:pt x="10717560" y="3117835"/>
                </a:lnTo>
                <a:lnTo>
                  <a:pt x="0" y="31178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h-TH"/>
          </a:p>
        </p:txBody>
      </p:sp>
      <p:grpSp>
        <p:nvGrpSpPr>
          <p:cNvPr id="5" name="Group 5"/>
          <p:cNvGrpSpPr/>
          <p:nvPr/>
        </p:nvGrpSpPr>
        <p:grpSpPr>
          <a:xfrm>
            <a:off x="-1165359" y="3101222"/>
            <a:ext cx="20618717" cy="6789048"/>
            <a:chOff x="0" y="0"/>
            <a:chExt cx="5430444" cy="17880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30444" cy="1788062"/>
            </a:xfrm>
            <a:custGeom>
              <a:avLst/>
              <a:gdLst/>
              <a:ahLst/>
              <a:cxnLst/>
              <a:rect l="l" t="t" r="r" b="b"/>
              <a:pathLst>
                <a:path w="5430444" h="1788062">
                  <a:moveTo>
                    <a:pt x="0" y="0"/>
                  </a:moveTo>
                  <a:lnTo>
                    <a:pt x="5430444" y="0"/>
                  </a:lnTo>
                  <a:lnTo>
                    <a:pt x="5430444" y="1788062"/>
                  </a:lnTo>
                  <a:lnTo>
                    <a:pt x="0" y="1788062"/>
                  </a:lnTo>
                  <a:close/>
                </a:path>
              </a:pathLst>
            </a:custGeom>
            <a:solidFill>
              <a:srgbClr val="FFFDF6"/>
            </a:solidFill>
          </p:spPr>
          <p:txBody>
            <a:bodyPr/>
            <a:lstStyle/>
            <a:p>
              <a:endParaRPr lang="th-T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430444" cy="1826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2032026" y="8095490"/>
            <a:ext cx="12317987" cy="2777146"/>
          </a:xfrm>
          <a:custGeom>
            <a:avLst/>
            <a:gdLst/>
            <a:ahLst/>
            <a:cxnLst/>
            <a:rect l="l" t="t" r="r" b="b"/>
            <a:pathLst>
              <a:path w="12317987" h="2777146">
                <a:moveTo>
                  <a:pt x="0" y="0"/>
                </a:moveTo>
                <a:lnTo>
                  <a:pt x="12317987" y="0"/>
                </a:lnTo>
                <a:lnTo>
                  <a:pt x="12317987" y="2777146"/>
                </a:lnTo>
                <a:lnTo>
                  <a:pt x="0" y="27771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h-TH"/>
          </a:p>
        </p:txBody>
      </p:sp>
      <p:sp>
        <p:nvSpPr>
          <p:cNvPr id="9" name="Freeform 9"/>
          <p:cNvSpPr/>
          <p:nvPr/>
        </p:nvSpPr>
        <p:spPr>
          <a:xfrm>
            <a:off x="8437378" y="7869727"/>
            <a:ext cx="12317987" cy="2777146"/>
          </a:xfrm>
          <a:custGeom>
            <a:avLst/>
            <a:gdLst/>
            <a:ahLst/>
            <a:cxnLst/>
            <a:rect l="l" t="t" r="r" b="b"/>
            <a:pathLst>
              <a:path w="12317987" h="2777146">
                <a:moveTo>
                  <a:pt x="0" y="0"/>
                </a:moveTo>
                <a:lnTo>
                  <a:pt x="12317988" y="0"/>
                </a:lnTo>
                <a:lnTo>
                  <a:pt x="12317988" y="2777146"/>
                </a:lnTo>
                <a:lnTo>
                  <a:pt x="0" y="27771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h-TH"/>
          </a:p>
        </p:txBody>
      </p:sp>
      <p:grpSp>
        <p:nvGrpSpPr>
          <p:cNvPr id="10" name="Group 10"/>
          <p:cNvGrpSpPr/>
          <p:nvPr/>
        </p:nvGrpSpPr>
        <p:grpSpPr>
          <a:xfrm>
            <a:off x="7904339" y="2313870"/>
            <a:ext cx="8700200" cy="3995442"/>
            <a:chOff x="0" y="0"/>
            <a:chExt cx="2291411" cy="10522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91411" cy="1052297"/>
            </a:xfrm>
            <a:custGeom>
              <a:avLst/>
              <a:gdLst/>
              <a:ahLst/>
              <a:cxnLst/>
              <a:rect l="l" t="t" r="r" b="b"/>
              <a:pathLst>
                <a:path w="2291411" h="1052297">
                  <a:moveTo>
                    <a:pt x="45383" y="0"/>
                  </a:moveTo>
                  <a:lnTo>
                    <a:pt x="2246028" y="0"/>
                  </a:lnTo>
                  <a:cubicBezTo>
                    <a:pt x="2271092" y="0"/>
                    <a:pt x="2291411" y="20318"/>
                    <a:pt x="2291411" y="45383"/>
                  </a:cubicBezTo>
                  <a:lnTo>
                    <a:pt x="2291411" y="1006915"/>
                  </a:lnTo>
                  <a:cubicBezTo>
                    <a:pt x="2291411" y="1031979"/>
                    <a:pt x="2271092" y="1052297"/>
                    <a:pt x="2246028" y="1052297"/>
                  </a:cubicBezTo>
                  <a:lnTo>
                    <a:pt x="45383" y="1052297"/>
                  </a:lnTo>
                  <a:cubicBezTo>
                    <a:pt x="20318" y="1052297"/>
                    <a:pt x="0" y="1031979"/>
                    <a:pt x="0" y="1006915"/>
                  </a:cubicBezTo>
                  <a:lnTo>
                    <a:pt x="0" y="45383"/>
                  </a:lnTo>
                  <a:cubicBezTo>
                    <a:pt x="0" y="20318"/>
                    <a:pt x="20318" y="0"/>
                    <a:pt x="4538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79479"/>
              </a:solidFill>
              <a:prstDash val="solid"/>
              <a:rou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2291411" cy="1109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593125"/>
                  </a:solidFill>
                  <a:latin typeface="Itim"/>
                  <a:cs typeface="Itim"/>
                </a:rPr>
                <a:t>เปิด/ปิด หลอดไฟ 220V ทางเดิน เมื่อเวลากลางคืน </a:t>
              </a:r>
            </a:p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593125"/>
                  </a:solidFill>
                  <a:latin typeface="Itim"/>
                  <a:cs typeface="Itim"/>
                </a:rPr>
                <a:t>(กลางวันไฟดับ) โดยใช้ LDR sensor</a:t>
              </a:r>
            </a:p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593125"/>
                  </a:solidFill>
                  <a:latin typeface="Itim"/>
                  <a:cs typeface="Itim"/>
                </a:rPr>
                <a:t> (วัดความเข้มแสง) ใน</a:t>
              </a:r>
            </a:p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593125"/>
                  </a:solidFill>
                  <a:latin typeface="Itim"/>
                  <a:cs typeface="Itim"/>
                </a:rPr>
                <a:t>การตรวจจับพร้อมแสดงค่าออก Serial monitor (เลขคู่)</a:t>
              </a:r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2624911" y="4950793"/>
            <a:ext cx="3181012" cy="3107604"/>
          </a:xfrm>
          <a:custGeom>
            <a:avLst/>
            <a:gdLst/>
            <a:ahLst/>
            <a:cxnLst/>
            <a:rect l="l" t="t" r="r" b="b"/>
            <a:pathLst>
              <a:path w="3181012" h="3107604">
                <a:moveTo>
                  <a:pt x="3181012" y="0"/>
                </a:moveTo>
                <a:lnTo>
                  <a:pt x="0" y="0"/>
                </a:lnTo>
                <a:lnTo>
                  <a:pt x="0" y="3107604"/>
                </a:lnTo>
                <a:lnTo>
                  <a:pt x="3181012" y="3107604"/>
                </a:lnTo>
                <a:lnTo>
                  <a:pt x="3181012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th-TH"/>
          </a:p>
        </p:txBody>
      </p:sp>
      <p:sp>
        <p:nvSpPr>
          <p:cNvPr id="14" name="Freeform 14"/>
          <p:cNvSpPr/>
          <p:nvPr/>
        </p:nvSpPr>
        <p:spPr>
          <a:xfrm rot="5080635">
            <a:off x="6199434" y="5791769"/>
            <a:ext cx="1088058" cy="999035"/>
          </a:xfrm>
          <a:custGeom>
            <a:avLst/>
            <a:gdLst/>
            <a:ahLst/>
            <a:cxnLst/>
            <a:rect l="l" t="t" r="r" b="b"/>
            <a:pathLst>
              <a:path w="1088058" h="999035">
                <a:moveTo>
                  <a:pt x="0" y="0"/>
                </a:moveTo>
                <a:lnTo>
                  <a:pt x="1088058" y="0"/>
                </a:lnTo>
                <a:lnTo>
                  <a:pt x="1088058" y="999036"/>
                </a:lnTo>
                <a:lnTo>
                  <a:pt x="0" y="9990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h-TH"/>
          </a:p>
        </p:txBody>
      </p:sp>
      <p:sp>
        <p:nvSpPr>
          <p:cNvPr id="15" name="TextBox 15"/>
          <p:cNvSpPr txBox="1"/>
          <p:nvPr/>
        </p:nvSpPr>
        <p:spPr>
          <a:xfrm>
            <a:off x="900512" y="2838794"/>
            <a:ext cx="7003827" cy="1892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410"/>
              </a:lnSpc>
              <a:spcBef>
                <a:spcPct val="0"/>
              </a:spcBef>
            </a:pPr>
            <a:r>
              <a:rPr lang="en-US" sz="11007">
                <a:solidFill>
                  <a:srgbClr val="593125"/>
                </a:solidFill>
                <a:cs typeface="Itim"/>
              </a:rPr>
              <a:t>โจทย์</a:t>
            </a:r>
          </a:p>
        </p:txBody>
      </p:sp>
      <p:sp>
        <p:nvSpPr>
          <p:cNvPr id="16" name="Freeform 16"/>
          <p:cNvSpPr/>
          <p:nvPr/>
        </p:nvSpPr>
        <p:spPr>
          <a:xfrm flipH="1">
            <a:off x="747104" y="2594267"/>
            <a:ext cx="1113759" cy="927205"/>
          </a:xfrm>
          <a:custGeom>
            <a:avLst/>
            <a:gdLst/>
            <a:ahLst/>
            <a:cxnLst/>
            <a:rect l="l" t="t" r="r" b="b"/>
            <a:pathLst>
              <a:path w="1113759" h="927205">
                <a:moveTo>
                  <a:pt x="1113759" y="0"/>
                </a:moveTo>
                <a:lnTo>
                  <a:pt x="0" y="0"/>
                </a:lnTo>
                <a:lnTo>
                  <a:pt x="0" y="927204"/>
                </a:lnTo>
                <a:lnTo>
                  <a:pt x="1113759" y="927204"/>
                </a:lnTo>
                <a:lnTo>
                  <a:pt x="1113759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h-TH"/>
          </a:p>
        </p:txBody>
      </p:sp>
      <p:sp>
        <p:nvSpPr>
          <p:cNvPr id="17" name="Freeform 17"/>
          <p:cNvSpPr/>
          <p:nvPr/>
        </p:nvSpPr>
        <p:spPr>
          <a:xfrm>
            <a:off x="8437378" y="6504595"/>
            <a:ext cx="4820464" cy="1623735"/>
          </a:xfrm>
          <a:custGeom>
            <a:avLst/>
            <a:gdLst/>
            <a:ahLst/>
            <a:cxnLst/>
            <a:rect l="l" t="t" r="r" b="b"/>
            <a:pathLst>
              <a:path w="4820464" h="1623735">
                <a:moveTo>
                  <a:pt x="0" y="0"/>
                </a:moveTo>
                <a:lnTo>
                  <a:pt x="4820465" y="0"/>
                </a:lnTo>
                <a:lnTo>
                  <a:pt x="4820465" y="1623735"/>
                </a:lnTo>
                <a:lnTo>
                  <a:pt x="0" y="162373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th-TH"/>
          </a:p>
        </p:txBody>
      </p:sp>
      <p:sp>
        <p:nvSpPr>
          <p:cNvPr id="18" name="Freeform 18"/>
          <p:cNvSpPr/>
          <p:nvPr/>
        </p:nvSpPr>
        <p:spPr>
          <a:xfrm>
            <a:off x="13845870" y="6618813"/>
            <a:ext cx="1501004" cy="1395300"/>
          </a:xfrm>
          <a:custGeom>
            <a:avLst/>
            <a:gdLst/>
            <a:ahLst/>
            <a:cxnLst/>
            <a:rect l="l" t="t" r="r" b="b"/>
            <a:pathLst>
              <a:path w="1501004" h="1395300">
                <a:moveTo>
                  <a:pt x="0" y="0"/>
                </a:moveTo>
                <a:lnTo>
                  <a:pt x="1501004" y="0"/>
                </a:lnTo>
                <a:lnTo>
                  <a:pt x="1501004" y="1395299"/>
                </a:lnTo>
                <a:lnTo>
                  <a:pt x="0" y="139529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th-TH"/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B7B8227F-2EFD-16E2-EEC5-5EF56EE4B9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97"/>
    </mc:Choice>
    <mc:Fallback>
      <p:transition spd="slow" advTm="209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50" x="18203863" y="3333750"/>
          <p14:tracePt t="657" x="18187988" y="3351213"/>
          <p14:tracePt t="663" x="18187988" y="3367088"/>
          <p14:tracePt t="679" x="18086388" y="3517900"/>
          <p14:tracePt t="680" x="18053050" y="3535363"/>
          <p14:tracePt t="682" x="18037175" y="3551238"/>
          <p14:tracePt t="683" x="18003838" y="3602038"/>
          <p14:tracePt t="695" x="17819688" y="3803650"/>
          <p14:tracePt t="697" x="17802225" y="3803650"/>
          <p14:tracePt t="699" x="17735550" y="3852863"/>
          <p14:tracePt t="700" x="17684750" y="3886200"/>
          <p14:tracePt t="701" x="17668875" y="3921125"/>
          <p14:tracePt t="703" x="17618075" y="3921125"/>
          <p14:tracePt t="705" x="17567275" y="3970338"/>
          <p14:tracePt t="706" x="17533938" y="4003675"/>
          <p14:tracePt t="708" x="17500600" y="4021138"/>
          <p14:tracePt t="709" x="17467263" y="4054475"/>
          <p14:tracePt t="711" x="17416463" y="4071938"/>
          <p14:tracePt t="712" x="17400588" y="4087813"/>
          <p14:tracePt t="713" x="17333913" y="4138613"/>
          <p14:tracePt t="715" x="17316450" y="4154488"/>
          <p14:tracePt t="716" x="17249775" y="4187825"/>
          <p14:tracePt t="718" x="17216438" y="4222750"/>
          <p14:tracePt t="719" x="17165638" y="4256088"/>
          <p14:tracePt t="721" x="17132300" y="4256088"/>
          <p14:tracePt t="723" x="17065625" y="4305300"/>
          <p14:tracePt t="724" x="17048163" y="4322763"/>
          <p14:tracePt t="725" x="16981488" y="4338638"/>
          <p14:tracePt t="727" x="16965613" y="4356100"/>
          <p14:tracePt t="733" x="16781463" y="4473575"/>
          <p14:tracePt t="734" x="16730663" y="4506913"/>
          <p14:tracePt t="736" x="16679863" y="4524375"/>
          <p14:tracePt t="737" x="16630650" y="4540250"/>
          <p14:tracePt t="739" x="16613188" y="4557713"/>
          <p14:tracePt t="740" x="16562388" y="4591050"/>
          <p14:tracePt t="741" x="16495713" y="4606925"/>
          <p14:tracePt t="743" x="16479838" y="4624388"/>
          <p14:tracePt t="744" x="16446500" y="4657725"/>
          <p14:tracePt t="746" x="16378238" y="4691063"/>
          <p14:tracePt t="748" x="16329025" y="4724400"/>
          <p14:tracePt t="749" x="16278225" y="4741863"/>
          <p14:tracePt t="751" x="16227425" y="4775200"/>
          <p14:tracePt t="752" x="16194088" y="4775200"/>
          <p14:tracePt t="753" x="16127413" y="4824413"/>
          <p14:tracePt t="755" x="16111538" y="4824413"/>
          <p14:tracePt t="756" x="16060738" y="4859338"/>
          <p14:tracePt t="757" x="16009938" y="4875213"/>
          <p14:tracePt t="759" x="15976600" y="4908550"/>
          <p14:tracePt t="760" x="15960725" y="4926013"/>
          <p14:tracePt t="761" x="15892463" y="4959350"/>
          <p14:tracePt t="763" x="15843250" y="4975225"/>
          <p14:tracePt t="764" x="15776575" y="5010150"/>
          <p14:tracePt t="766" x="15759113" y="5010150"/>
          <p14:tracePt t="768" x="15659100" y="5059363"/>
          <p14:tracePt t="770" x="15592425" y="5076825"/>
          <p14:tracePt t="771" x="15508288" y="5110163"/>
          <p14:tracePt t="773" x="15457488" y="5126038"/>
          <p14:tracePt t="774" x="15424150" y="5143500"/>
          <p14:tracePt t="775" x="15357475" y="5176838"/>
          <p14:tracePt t="777" x="15306675" y="5194300"/>
          <p14:tracePt t="778" x="15273338" y="5210175"/>
          <p14:tracePt t="780" x="15189200" y="5210175"/>
          <p14:tracePt t="781" x="15173325" y="5243513"/>
          <p14:tracePt t="783" x="15055850" y="5260975"/>
          <p14:tracePt t="784" x="14971713" y="5311775"/>
          <p14:tracePt t="786" x="14938375" y="5311775"/>
          <p14:tracePt t="787" x="14854238" y="5345113"/>
          <p14:tracePt t="789" x="14820900" y="5345113"/>
          <p14:tracePt t="790" x="14771688" y="5360988"/>
          <p14:tracePt t="791" x="14687550" y="5394325"/>
          <p14:tracePt t="793" x="14636750" y="5411788"/>
          <p14:tracePt t="794" x="14603413" y="5411788"/>
          <p14:tracePt t="796" x="14436725" y="5445125"/>
          <p14:tracePt t="797" x="14385925" y="5462588"/>
          <p14:tracePt t="799" x="14335125" y="5462588"/>
          <p14:tracePt t="800" x="14235113" y="5495925"/>
          <p14:tracePt t="802" x="14201775" y="5495925"/>
          <p14:tracePt t="803" x="14135100" y="5511800"/>
          <p14:tracePt t="804" x="14017625" y="5511800"/>
          <p14:tracePt t="805" x="13966825" y="5511800"/>
          <p14:tracePt t="807" x="13917613" y="5511800"/>
          <p14:tracePt t="808" x="13766800" y="5529263"/>
          <p14:tracePt t="809" x="13733463" y="5529263"/>
          <p14:tracePt t="811" x="13665200" y="5545138"/>
          <p14:tracePt t="813" x="13531850" y="5562600"/>
          <p14:tracePt t="815" x="13381038" y="5578475"/>
          <p14:tracePt t="816" x="13330238" y="5578475"/>
          <p14:tracePt t="818" x="13179425" y="5578475"/>
          <p14:tracePt t="819" x="13112750" y="5578475"/>
          <p14:tracePt t="820" x="12979400" y="5578475"/>
          <p14:tracePt t="822" x="12861925" y="5578475"/>
          <p14:tracePt t="823" x="12761913" y="5578475"/>
          <p14:tracePt t="824" x="12611100" y="5578475"/>
          <p14:tracePt t="825" x="12509500" y="5578475"/>
          <p14:tracePt t="827" x="12409488" y="5578475"/>
          <p14:tracePt t="828" x="12209463" y="5578475"/>
          <p14:tracePt t="830" x="11990388" y="5578475"/>
          <p14:tracePt t="832" x="11907838" y="5578475"/>
          <p14:tracePt t="833" x="11706225" y="5578475"/>
          <p14:tracePt t="835" x="11588750" y="5562600"/>
          <p14:tracePt t="836" x="11455400" y="5562600"/>
          <p14:tracePt t="837" x="11237913" y="5545138"/>
          <p14:tracePt t="838" x="11136313" y="5545138"/>
          <p14:tracePt t="840" x="11020425" y="5511800"/>
          <p14:tracePt t="842" x="10785475" y="5495925"/>
          <p14:tracePt t="843" x="10650538" y="5478463"/>
          <p14:tracePt t="844" x="10534650" y="5478463"/>
          <p14:tracePt t="847" x="10199688" y="5462588"/>
          <p14:tracePt t="848" x="10098088" y="5445125"/>
          <p14:tracePt t="849" x="9964738" y="5427663"/>
          <p14:tracePt t="850" x="9729788" y="5411788"/>
          <p14:tracePt t="851" x="9629775" y="5394325"/>
          <p14:tracePt t="853" x="9529763" y="5394325"/>
          <p14:tracePt t="854" x="9294813" y="5360988"/>
          <p14:tracePt t="856" x="9210675" y="5345113"/>
          <p14:tracePt t="857" x="9093200" y="5345113"/>
          <p14:tracePt t="858" x="8909050" y="5294313"/>
          <p14:tracePt t="860" x="8809038" y="5294313"/>
          <p14:tracePt t="862" x="8624888" y="5276850"/>
          <p14:tracePt t="863" x="8456613" y="5243513"/>
          <p14:tracePt t="865" x="8389938" y="5243513"/>
          <p14:tracePt t="866" x="8223250" y="5210175"/>
          <p14:tracePt t="868" x="8139113" y="5176838"/>
          <p14:tracePt t="869" x="8005763" y="5160963"/>
          <p14:tracePt t="870" x="7937500" y="5143500"/>
          <p14:tracePt t="872" x="7854950" y="5143500"/>
          <p14:tracePt t="873" x="7720013" y="5110163"/>
          <p14:tracePt t="875" x="7653338" y="5092700"/>
          <p14:tracePt t="876" x="7586663" y="5076825"/>
          <p14:tracePt t="878" x="7553325" y="5059363"/>
          <p14:tracePt t="879" x="7385050" y="5010150"/>
          <p14:tracePt t="881" x="7267575" y="4975225"/>
          <p14:tracePt t="882" x="7218363" y="4959350"/>
          <p14:tracePt t="884" x="7185025" y="4941888"/>
          <p14:tracePt t="885" x="7083425" y="4908550"/>
          <p14:tracePt t="887" x="7034213" y="4892675"/>
          <p14:tracePt t="888" x="6967538" y="4859338"/>
          <p14:tracePt t="890" x="6899275" y="4824413"/>
          <p14:tracePt t="892" x="6832600" y="4791075"/>
          <p14:tracePt t="894" x="6799263" y="4791075"/>
          <p14:tracePt t="895" x="6732588" y="4741863"/>
          <p14:tracePt t="896" x="6715125" y="4724400"/>
          <p14:tracePt t="898" x="6699250" y="4724400"/>
          <p14:tracePt t="899" x="6665913" y="4691063"/>
          <p14:tracePt t="901" x="6632575" y="4673600"/>
          <p14:tracePt t="902" x="6615113" y="4640263"/>
          <p14:tracePt t="920" x="6530975" y="4456113"/>
          <p14:tracePt t="935" x="6581775" y="4322763"/>
          <p14:tracePt t="937" x="6581775" y="4271963"/>
          <p14:tracePt t="938" x="6597650" y="4256088"/>
          <p14:tracePt t="939" x="6615113" y="4238625"/>
          <p14:tracePt t="941" x="6632575" y="4205288"/>
          <p14:tracePt t="942" x="6632575" y="4187825"/>
          <p14:tracePt t="943" x="6648450" y="4154488"/>
          <p14:tracePt t="946" x="6665913" y="4121150"/>
          <p14:tracePt t="947" x="6699250" y="4071938"/>
          <p14:tracePt t="949" x="6715125" y="4054475"/>
          <p14:tracePt t="950" x="6748463" y="4021138"/>
          <p14:tracePt t="952" x="6765925" y="3987800"/>
          <p14:tracePt t="953" x="6783388" y="3970338"/>
          <p14:tracePt t="954" x="6816725" y="3937000"/>
          <p14:tracePt t="956" x="6832600" y="3921125"/>
          <p14:tracePt t="957" x="6832600" y="3903663"/>
          <p14:tracePt t="958" x="6865938" y="3886200"/>
          <p14:tracePt t="963" x="6932613" y="3852863"/>
          <p14:tracePt t="964" x="6967538" y="3836988"/>
          <p14:tracePt t="966" x="6967538" y="3819525"/>
          <p14:tracePt t="967" x="6983413" y="3819525"/>
          <p14:tracePt t="968" x="7016750" y="3803650"/>
          <p14:tracePt t="979" x="7118350" y="3752850"/>
          <p14:tracePt t="980" x="7134225" y="3752850"/>
          <p14:tracePt t="995" x="7218363" y="3752850"/>
          <p14:tracePt t="1012" x="7234238" y="3752850"/>
          <p14:tracePt t="1029" x="7251700" y="3803650"/>
          <p14:tracePt t="1031" x="7251700" y="3836988"/>
          <p14:tracePt t="1045" x="7251700" y="3937000"/>
          <p14:tracePt t="1063" x="7118350" y="4154488"/>
          <p14:tracePt t="1064" x="7083425" y="4187825"/>
          <p14:tracePt t="1066" x="7050088" y="4238625"/>
          <p14:tracePt t="1068" x="7016750" y="4256088"/>
          <p14:tracePt t="1069" x="6967538" y="4289425"/>
          <p14:tracePt t="1070" x="6950075" y="4305300"/>
          <p14:tracePt t="1072" x="6916738" y="4338638"/>
          <p14:tracePt t="1073" x="6865938" y="4373563"/>
          <p14:tracePt t="1075" x="6832600" y="4389438"/>
          <p14:tracePt t="1076" x="6816725" y="4406900"/>
          <p14:tracePt t="1077" x="6748463" y="4456113"/>
          <p14:tracePt t="1079" x="6715125" y="4473575"/>
          <p14:tracePt t="1081" x="6665913" y="4506913"/>
          <p14:tracePt t="1082" x="6615113" y="4540250"/>
          <p14:tracePt t="1084" x="6548438" y="4573588"/>
          <p14:tracePt t="1085" x="6497638" y="4606925"/>
          <p14:tracePt t="1087" x="6464300" y="4640263"/>
          <p14:tracePt t="1088" x="6430963" y="4640263"/>
          <p14:tracePt t="1089" x="6380163" y="4673600"/>
          <p14:tracePt t="1091" x="6330950" y="4673600"/>
          <p14:tracePt t="1092" x="6280150" y="4708525"/>
          <p14:tracePt t="1093" x="6229350" y="4724400"/>
          <p14:tracePt t="1095" x="6196013" y="4757738"/>
          <p14:tracePt t="1097" x="6113463" y="4775200"/>
          <p14:tracePt t="1098" x="6045200" y="4808538"/>
          <p14:tracePt t="1100" x="5995988" y="4824413"/>
          <p14:tracePt t="1101" x="5962650" y="4824413"/>
          <p14:tracePt t="1102" x="5894388" y="4859338"/>
          <p14:tracePt t="1104" x="5861050" y="4875213"/>
          <p14:tracePt t="1106" x="5794375" y="4908550"/>
          <p14:tracePt t="1107" x="5761038" y="4908550"/>
          <p14:tracePt t="1108" x="5694363" y="4926013"/>
          <p14:tracePt t="1109" x="5661025" y="4941888"/>
          <p14:tracePt t="1112" x="5610225" y="4941888"/>
          <p14:tracePt t="1115" x="5510213" y="4975225"/>
          <p14:tracePt t="1116" x="5459413" y="4975225"/>
          <p14:tracePt t="1118" x="5408613" y="4975225"/>
          <p14:tracePt t="1119" x="5392738" y="4992688"/>
          <p14:tracePt t="1121" x="5375275" y="4992688"/>
          <p14:tracePt t="1122" x="5341938" y="4992688"/>
          <p14:tracePt t="1123" x="5326063" y="5010150"/>
          <p14:tracePt t="1125" x="5308600" y="5010150"/>
          <p14:tracePt t="1127" x="5275263" y="5010150"/>
          <p14:tracePt t="1130" x="5241925" y="5010150"/>
          <p14:tracePt t="1131" x="5224463" y="5010150"/>
          <p14:tracePt t="1138" x="5191125" y="5010150"/>
          <p14:tracePt t="1159" x="5191125" y="4992688"/>
          <p14:tracePt t="1165" x="5191125" y="4975225"/>
          <p14:tracePt t="1179" x="5191125" y="4908550"/>
          <p14:tracePt t="1181" x="5191125" y="4892675"/>
          <p14:tracePt t="1195" x="5191125" y="4808538"/>
          <p14:tracePt t="1196" x="5208588" y="4808538"/>
          <p14:tracePt t="1198" x="5208588" y="4791075"/>
          <p14:tracePt t="1199" x="5208588" y="4775200"/>
          <p14:tracePt t="1234" x="5241925" y="4741863"/>
          <p14:tracePt t="1245" x="5259388" y="4741863"/>
          <p14:tracePt t="1262" x="5375275" y="4824413"/>
          <p14:tracePt t="1279" x="5476875" y="4926013"/>
          <p14:tracePt t="1280" x="5492750" y="4941888"/>
          <p14:tracePt t="1281" x="5510213" y="4975225"/>
          <p14:tracePt t="1283" x="5510213" y="4992688"/>
          <p14:tracePt t="1285" x="5510213" y="5010150"/>
          <p14:tracePt t="1286" x="5526088" y="5026025"/>
          <p14:tracePt t="1288" x="5526088" y="5043488"/>
          <p14:tracePt t="1295" x="5543550" y="5110163"/>
          <p14:tracePt t="1297" x="5543550" y="5126038"/>
          <p14:tracePt t="1298" x="5543550" y="5143500"/>
          <p14:tracePt t="1300" x="5543550" y="5160963"/>
          <p14:tracePt t="1313" x="5543550" y="5210175"/>
          <p14:tracePt t="1328" x="5559425" y="5243513"/>
          <p14:tracePt t="1345" x="5610225" y="5243513"/>
          <p14:tracePt t="1554" x="5627688" y="5243513"/>
          <p14:tracePt t="1564" x="5643563" y="5243513"/>
          <p14:tracePt t="1566" x="5661025" y="5227638"/>
          <p14:tracePt t="1578" x="5694363" y="5227638"/>
          <p14:tracePt t="1595" x="5727700" y="5194300"/>
          <p14:tracePt t="1612" x="5743575" y="5160963"/>
          <p14:tracePt t="1613" x="5743575" y="5143500"/>
          <p14:tracePt t="1615" x="5743575" y="5126038"/>
          <p14:tracePt t="1628" x="5743575" y="5092700"/>
          <p14:tracePt t="1630" x="5743575" y="5076825"/>
          <p14:tracePt t="1645" x="5727700" y="5043488"/>
          <p14:tracePt t="2392" x="5743575" y="5043488"/>
          <p14:tracePt t="2397" x="5761038" y="5043488"/>
          <p14:tracePt t="2412" x="5861050" y="5076825"/>
          <p14:tracePt t="2414" x="5878513" y="5092700"/>
          <p14:tracePt t="2415" x="5894388" y="5092700"/>
          <p14:tracePt t="2417" x="5911850" y="5092700"/>
          <p14:tracePt t="2419" x="5929313" y="5126038"/>
          <p14:tracePt t="2421" x="5962650" y="5126038"/>
          <p14:tracePt t="2428" x="6045200" y="5160963"/>
          <p14:tracePt t="2430" x="6045200" y="5176838"/>
          <p14:tracePt t="2432" x="6062663" y="5194300"/>
          <p14:tracePt t="2433" x="6078538" y="5194300"/>
          <p14:tracePt t="2434" x="6096000" y="5194300"/>
          <p14:tracePt t="2445" x="6180138" y="5227638"/>
          <p14:tracePt t="2447" x="6196013" y="5243513"/>
          <p14:tracePt t="2462" x="6262688" y="5276850"/>
          <p14:tracePt t="2463" x="6280150" y="5276850"/>
          <p14:tracePt t="2478" x="6280150" y="5294313"/>
          <p14:tracePt t="2525" x="6262688" y="5294313"/>
          <p14:tracePt t="2532" x="6246813" y="5294313"/>
          <p14:tracePt t="2533" x="6246813" y="5276850"/>
          <p14:tracePt t="2541" x="6229350" y="5276850"/>
          <p14:tracePt t="2546" x="6213475" y="5260975"/>
          <p14:tracePt t="2562" x="6213475" y="5194300"/>
          <p14:tracePt t="2564" x="6213475" y="5176838"/>
          <p14:tracePt t="2579" x="6229350" y="4992688"/>
          <p14:tracePt t="2581" x="6229350" y="4941888"/>
          <p14:tracePt t="2582" x="6246813" y="4926013"/>
          <p14:tracePt t="2584" x="6262688" y="4892675"/>
          <p14:tracePt t="2585" x="6262688" y="4875213"/>
          <p14:tracePt t="2587" x="6262688" y="4824413"/>
          <p14:tracePt t="2588" x="6280150" y="4808538"/>
          <p14:tracePt t="2589" x="6297613" y="4775200"/>
          <p14:tracePt t="2591" x="6297613" y="4741863"/>
          <p14:tracePt t="2593" x="6313488" y="4724400"/>
          <p14:tracePt t="2594" x="6313488" y="4691063"/>
          <p14:tracePt t="2596" x="6330950" y="4657725"/>
          <p14:tracePt t="2597" x="6346825" y="4606925"/>
          <p14:tracePt t="2599" x="6346825" y="4591050"/>
          <p14:tracePt t="2600" x="6364288" y="4573588"/>
          <p14:tracePt t="2602" x="6380163" y="4540250"/>
          <p14:tracePt t="2604" x="6380163" y="4506913"/>
          <p14:tracePt t="2605" x="6397625" y="4506913"/>
          <p14:tracePt t="2606" x="6413500" y="4473575"/>
          <p14:tracePt t="2608" x="6430963" y="4456113"/>
          <p14:tracePt t="2610" x="6448425" y="4440238"/>
          <p14:tracePt t="2611" x="6464300" y="4406900"/>
          <p14:tracePt t="2613" x="6481763" y="4389438"/>
          <p14:tracePt t="2614" x="6497638" y="4373563"/>
          <p14:tracePt t="2615" x="6497638" y="4356100"/>
          <p14:tracePt t="2616" x="6530975" y="4322763"/>
          <p14:tracePt t="2622" x="6581775" y="4271963"/>
          <p14:tracePt t="2623" x="6615113" y="4256088"/>
          <p14:tracePt t="2624" x="6632575" y="4238625"/>
          <p14:tracePt t="2626" x="6648450" y="4222750"/>
          <p14:tracePt t="2628" x="6665913" y="4222750"/>
          <p14:tracePt t="2629" x="6699250" y="4187825"/>
          <p14:tracePt t="2631" x="6715125" y="4171950"/>
          <p14:tracePt t="2632" x="6732588" y="4154488"/>
          <p14:tracePt t="2634" x="6748463" y="4154488"/>
          <p14:tracePt t="2635" x="6765925" y="4138613"/>
          <p14:tracePt t="2636" x="6783388" y="4121150"/>
          <p14:tracePt t="2638" x="6799263" y="4105275"/>
          <p14:tracePt t="2639" x="6816725" y="4105275"/>
          <p14:tracePt t="2641" x="6832600" y="4087813"/>
          <p14:tracePt t="2642" x="6850063" y="4087813"/>
          <p14:tracePt t="2644" x="6883400" y="4071938"/>
          <p14:tracePt t="2645" x="6899275" y="4054475"/>
          <p14:tracePt t="2647" x="6916738" y="4054475"/>
          <p14:tracePt t="2648" x="6932613" y="4054475"/>
          <p14:tracePt t="2649" x="6950075" y="4037013"/>
          <p14:tracePt t="2656" x="7067550" y="4021138"/>
          <p14:tracePt t="2658" x="7083425" y="4021138"/>
          <p14:tracePt t="2659" x="7118350" y="4003675"/>
          <p14:tracePt t="2661" x="7134225" y="4003675"/>
          <p14:tracePt t="2662" x="7151688" y="4003675"/>
          <p14:tracePt t="2664" x="7200900" y="4003675"/>
          <p14:tracePt t="2665" x="7218363" y="4003675"/>
          <p14:tracePt t="2666" x="7251700" y="4003675"/>
          <p14:tracePt t="2668" x="7267575" y="4003675"/>
          <p14:tracePt t="2669" x="7285038" y="4003675"/>
          <p14:tracePt t="2670" x="7318375" y="4003675"/>
          <p14:tracePt t="2672" x="7335838" y="4003675"/>
          <p14:tracePt t="2673" x="7385050" y="4003675"/>
          <p14:tracePt t="2675" x="7402513" y="4003675"/>
          <p14:tracePt t="2676" x="7453313" y="4003675"/>
          <p14:tracePt t="2679" x="7486650" y="4021138"/>
          <p14:tracePt t="2680" x="7502525" y="4021138"/>
          <p14:tracePt t="2681" x="7535863" y="4021138"/>
          <p14:tracePt t="2683" x="7569200" y="4021138"/>
          <p14:tracePt t="2684" x="7586663" y="4021138"/>
          <p14:tracePt t="2685" x="7620000" y="4037013"/>
          <p14:tracePt t="2687" x="7637463" y="4037013"/>
          <p14:tracePt t="2689" x="7686675" y="4037013"/>
          <p14:tracePt t="2690" x="7704138" y="4054475"/>
          <p14:tracePt t="2691" x="7737475" y="4054475"/>
          <p14:tracePt t="2693" x="7770813" y="4054475"/>
          <p14:tracePt t="2699" x="7854950" y="4071938"/>
          <p14:tracePt t="2701" x="7888288" y="4071938"/>
          <p14:tracePt t="2702" x="7921625" y="4087813"/>
          <p14:tracePt t="2704" x="7937500" y="4087813"/>
          <p14:tracePt t="2705" x="7972425" y="4105275"/>
          <p14:tracePt t="2712" x="8039100" y="4121150"/>
          <p14:tracePt t="2714" x="8054975" y="4121150"/>
          <p14:tracePt t="2715" x="8072438" y="4121150"/>
          <p14:tracePt t="2716" x="8088313" y="4121150"/>
          <p14:tracePt t="2728" x="8156575" y="4138613"/>
          <p14:tracePt t="2730" x="8156575" y="4154488"/>
          <p14:tracePt t="2770" x="8156575" y="4171950"/>
          <p14:tracePt t="2792" x="8156575" y="4187825"/>
          <p14:tracePt t="2800" x="8156575" y="4205288"/>
          <p14:tracePt t="2812" x="8105775" y="4256088"/>
          <p14:tracePt t="2829" x="8005763" y="4322763"/>
          <p14:tracePt t="2830" x="7988300" y="4338638"/>
          <p14:tracePt t="2845" x="7888288" y="4389438"/>
          <p14:tracePt t="2847" x="7870825" y="4406900"/>
          <p14:tracePt t="2848" x="7854950" y="4406900"/>
          <p14:tracePt t="2850" x="7837488" y="4422775"/>
          <p14:tracePt t="2851" x="7821613" y="4422775"/>
          <p14:tracePt t="2862" x="7737475" y="4473575"/>
          <p14:tracePt t="2864" x="7720013" y="4473575"/>
          <p14:tracePt t="2865" x="7704138" y="4489450"/>
          <p14:tracePt t="2866" x="7686675" y="4489450"/>
          <p14:tracePt t="2879" x="7569200" y="4540250"/>
          <p14:tracePt t="2880" x="7553325" y="4540250"/>
          <p14:tracePt t="2895" x="7435850" y="4591050"/>
          <p14:tracePt t="2912" x="7351713" y="4606925"/>
          <p14:tracePt t="2928" x="7335838" y="4606925"/>
          <p14:tracePt t="3036" x="7351713" y="4606925"/>
          <p14:tracePt t="3166" x="7335838" y="4606925"/>
          <p14:tracePt t="3170" x="7318375" y="4591050"/>
          <p14:tracePt t="3179" x="7267575" y="4573588"/>
          <p14:tracePt t="3180" x="7251700" y="4557713"/>
          <p14:tracePt t="3182" x="7218363" y="4557713"/>
          <p14:tracePt t="3183" x="7218363" y="4540250"/>
          <p14:tracePt t="3184" x="7200900" y="4540250"/>
          <p14:tracePt t="3195" x="7050088" y="4456113"/>
          <p14:tracePt t="3197" x="7016750" y="4456113"/>
          <p14:tracePt t="3198" x="7000875" y="4440238"/>
          <p14:tracePt t="3200" x="6983413" y="4440238"/>
          <p14:tracePt t="3202" x="6967538" y="4406900"/>
          <p14:tracePt t="3203" x="6950075" y="4406900"/>
          <p14:tracePt t="3204" x="6932613" y="4389438"/>
          <p14:tracePt t="3212" x="6883400" y="4338638"/>
          <p14:tracePt t="3214" x="6883400" y="4322763"/>
          <p14:tracePt t="3215" x="6883400" y="4305300"/>
          <p14:tracePt t="3216" x="6883400" y="4289425"/>
          <p14:tracePt t="3229" x="6865938" y="4105275"/>
          <p14:tracePt t="3230" x="6865938" y="4087813"/>
          <p14:tracePt t="3232" x="6865938" y="4037013"/>
          <p14:tracePt t="3234" x="6865938" y="4003675"/>
          <p14:tracePt t="3235" x="6865938" y="3970338"/>
          <p14:tracePt t="3236" x="6865938" y="3921125"/>
          <p14:tracePt t="3238" x="6865938" y="3903663"/>
          <p14:tracePt t="3239" x="6865938" y="3836988"/>
          <p14:tracePt t="3241" x="6865938" y="3819525"/>
          <p14:tracePt t="3242" x="6865938" y="3803650"/>
          <p14:tracePt t="3243" x="6865938" y="3752850"/>
          <p14:tracePt t="3245" x="6865938" y="3735388"/>
          <p14:tracePt t="3247" x="6865938" y="3702050"/>
          <p14:tracePt t="3248" x="6865938" y="3652838"/>
          <p14:tracePt t="3250" x="6865938" y="3602038"/>
          <p14:tracePt t="3254" x="6883400" y="3551238"/>
          <p14:tracePt t="3262" x="6899275" y="3451225"/>
          <p14:tracePt t="3264" x="6916738" y="3435350"/>
          <p14:tracePt t="3266" x="6916738" y="3417888"/>
          <p14:tracePt t="3267" x="6916738" y="3400425"/>
          <p14:tracePt t="3268" x="6950075" y="3384550"/>
          <p14:tracePt t="3278" x="7016750" y="3317875"/>
          <p14:tracePt t="3280" x="7034213" y="3300413"/>
          <p14:tracePt t="3281" x="7067550" y="3284538"/>
          <p14:tracePt t="3295" x="7285038" y="3249613"/>
          <p14:tracePt t="3298" x="7351713" y="3249613"/>
          <p14:tracePt t="3299" x="7402513" y="3249613"/>
          <p14:tracePt t="3301" x="7435850" y="3249613"/>
          <p14:tracePt t="3302" x="7469188" y="3249613"/>
          <p14:tracePt t="3303" x="7519988" y="3249613"/>
          <p14:tracePt t="3305" x="7553325" y="3249613"/>
          <p14:tracePt t="3306" x="7569200" y="3267075"/>
          <p14:tracePt t="3307" x="7637463" y="3284538"/>
          <p14:tracePt t="3309" x="7670800" y="3284538"/>
          <p14:tracePt t="3310" x="7704138" y="3300413"/>
          <p14:tracePt t="3312" x="7753350" y="3300413"/>
          <p14:tracePt t="3314" x="7837488" y="3317875"/>
          <p14:tracePt t="3315" x="7870825" y="3317875"/>
          <p14:tracePt t="3316" x="7921625" y="3333750"/>
          <p14:tracePt t="3318" x="7972425" y="3333750"/>
          <p14:tracePt t="3319" x="7988300" y="3351213"/>
          <p14:tracePt t="3320" x="8054975" y="3367088"/>
          <p14:tracePt t="3322" x="8088313" y="3384550"/>
          <p14:tracePt t="3323" x="8156575" y="3384550"/>
          <p14:tracePt t="3325" x="8189913" y="3400425"/>
          <p14:tracePt t="3326" x="8205788" y="3417888"/>
          <p14:tracePt t="3328" x="8256588" y="3417888"/>
          <p14:tracePt t="3330" x="8340725" y="3451225"/>
          <p14:tracePt t="3331" x="8374063" y="3468688"/>
          <p14:tracePt t="3332" x="8423275" y="3468688"/>
          <p14:tracePt t="3334" x="8456613" y="3484563"/>
          <p14:tracePt t="3335" x="8491538" y="3502025"/>
          <p14:tracePt t="3336" x="8524875" y="3502025"/>
          <p14:tracePt t="3338" x="8558213" y="3517900"/>
          <p14:tracePt t="3339" x="8574088" y="3535363"/>
          <p14:tracePt t="3340" x="8607425" y="3551238"/>
          <p14:tracePt t="3342" x="8624888" y="3568700"/>
          <p14:tracePt t="3344" x="8675688" y="3586163"/>
          <p14:tracePt t="3347" x="8709025" y="3619500"/>
          <p14:tracePt t="3348" x="8742363" y="3619500"/>
          <p14:tracePt t="3349" x="8775700" y="3635375"/>
          <p14:tracePt t="3351" x="8775700" y="3668713"/>
          <p14:tracePt t="3352" x="8791575" y="3668713"/>
          <p14:tracePt t="3353" x="8826500" y="3702050"/>
          <p14:tracePt t="3355" x="8826500" y="3719513"/>
          <p14:tracePt t="3356" x="8859838" y="3735388"/>
          <p14:tracePt t="3357" x="8875713" y="3752850"/>
          <p14:tracePt t="3359" x="8875713" y="3770313"/>
          <p14:tracePt t="3360" x="8909050" y="3803650"/>
          <p14:tracePt t="3363" x="8926513" y="3836988"/>
          <p14:tracePt t="3370" x="8959850" y="3921125"/>
          <p14:tracePt t="3379" x="9010650" y="4054475"/>
          <p14:tracePt t="3380" x="9010650" y="4087813"/>
          <p14:tracePt t="3382" x="9026525" y="4087813"/>
          <p14:tracePt t="3383" x="9026525" y="4105275"/>
          <p14:tracePt t="3384" x="9026525" y="4138613"/>
          <p14:tracePt t="3386" x="9026525" y="4154488"/>
          <p14:tracePt t="3387" x="9043988" y="4154488"/>
          <p14:tracePt t="3388" x="9043988" y="4187825"/>
          <p14:tracePt t="3390" x="9043988" y="4205288"/>
          <p14:tracePt t="3392" x="9043988" y="4222750"/>
          <p14:tracePt t="3396" x="9043988" y="4256088"/>
          <p14:tracePt t="3397" x="9043988" y="4271963"/>
          <p14:tracePt t="3412" x="9010650" y="4322763"/>
          <p14:tracePt t="3413" x="8993188" y="4322763"/>
          <p14:tracePt t="3542" x="8977313" y="4305300"/>
          <p14:tracePt t="3545" x="8977313" y="4271963"/>
          <p14:tracePt t="3547" x="8959850" y="4238625"/>
          <p14:tracePt t="3549" x="8959850" y="4205288"/>
          <p14:tracePt t="3562" x="9043988" y="4054475"/>
          <p14:tracePt t="3564" x="9077325" y="4037013"/>
          <p14:tracePt t="3566" x="9126538" y="4021138"/>
          <p14:tracePt t="3567" x="9144000" y="4021138"/>
          <p14:tracePt t="3568" x="9210675" y="4003675"/>
          <p14:tracePt t="3570" x="9244013" y="4003675"/>
          <p14:tracePt t="3571" x="9261475" y="4003675"/>
          <p14:tracePt t="3572" x="9345613" y="3987800"/>
          <p14:tracePt t="3574" x="9378950" y="3987800"/>
          <p14:tracePt t="3575" x="9412288" y="3987800"/>
          <p14:tracePt t="3576" x="9478963" y="3987800"/>
          <p14:tracePt t="3582" x="9696450" y="3987800"/>
          <p14:tracePt t="3583" x="9729788" y="3987800"/>
          <p14:tracePt t="3585" x="9813925" y="4003675"/>
          <p14:tracePt t="3586" x="9913938" y="4021138"/>
          <p14:tracePt t="3588" x="9964738" y="4037013"/>
          <p14:tracePt t="3589" x="10015538" y="4054475"/>
          <p14:tracePt t="3590" x="10131425" y="4071938"/>
          <p14:tracePt t="3592" x="10182225" y="4087813"/>
          <p14:tracePt t="3593" x="10233025" y="4105275"/>
          <p14:tracePt t="3595" x="10282238" y="4138613"/>
          <p14:tracePt t="3597" x="10433050" y="4171950"/>
          <p14:tracePt t="3598" x="10550525" y="4205288"/>
          <p14:tracePt t="3600" x="10601325" y="4222750"/>
          <p14:tracePt t="3601" x="10701338" y="4271963"/>
          <p14:tracePt t="3603" x="10734675" y="4271963"/>
          <p14:tracePt t="3604" x="10785475" y="4289425"/>
          <p14:tracePt t="3605" x="10885488" y="4322763"/>
          <p14:tracePt t="3607" x="10918825" y="4338638"/>
          <p14:tracePt t="3608" x="10952163" y="4373563"/>
          <p14:tracePt t="3610" x="11036300" y="4389438"/>
          <p14:tracePt t="3612" x="11120438" y="4422775"/>
          <p14:tracePt t="3614" x="11204575" y="4473575"/>
          <p14:tracePt t="3615" x="11253788" y="4473575"/>
          <p14:tracePt t="3616" x="11337925" y="4524375"/>
          <p14:tracePt t="3618" x="11371263" y="4524375"/>
          <p14:tracePt t="3619" x="11422063" y="4540250"/>
          <p14:tracePt t="3620" x="11504613" y="4573588"/>
          <p14:tracePt t="3622" x="11539538" y="4606925"/>
          <p14:tracePt t="3623" x="11572875" y="4624388"/>
          <p14:tracePt t="3624" x="11655425" y="4657725"/>
          <p14:tracePt t="3626" x="11706225" y="4691063"/>
          <p14:tracePt t="3627" x="11723688" y="4691063"/>
          <p14:tracePt t="3629" x="11790363" y="4724400"/>
          <p14:tracePt t="3630" x="11857038" y="4775200"/>
          <p14:tracePt t="3632" x="11874500" y="4775200"/>
          <p14:tracePt t="3634" x="11941175" y="4808538"/>
          <p14:tracePt t="3635" x="11990388" y="4859338"/>
          <p14:tracePt t="3637" x="12007850" y="4875213"/>
          <p14:tracePt t="3638" x="12025313" y="4892675"/>
          <p14:tracePt t="3639" x="12058650" y="4926013"/>
          <p14:tracePt t="3641" x="12074525" y="4941888"/>
          <p14:tracePt t="3642" x="12091988" y="4959350"/>
          <p14:tracePt t="3644" x="12125325" y="5010150"/>
          <p14:tracePt t="3645" x="12141200" y="5043488"/>
          <p14:tracePt t="3647" x="12158663" y="5059363"/>
          <p14:tracePt t="3648" x="12174538" y="5076825"/>
          <p14:tracePt t="3649" x="12174538" y="5110163"/>
          <p14:tracePt t="3651" x="12192000" y="5126038"/>
          <p14:tracePt t="3652" x="12192000" y="5160963"/>
          <p14:tracePt t="3654" x="12192000" y="5176838"/>
          <p14:tracePt t="3655" x="12209463" y="5176838"/>
          <p14:tracePt t="3656" x="12209463" y="5210175"/>
          <p14:tracePt t="3658" x="12225338" y="5227638"/>
          <p14:tracePt t="3660" x="12225338" y="5243513"/>
          <p14:tracePt t="3662" x="12225338" y="5260975"/>
          <p14:tracePt t="3663" x="12225338" y="5276850"/>
          <p14:tracePt t="3665" x="12225338" y="5294313"/>
          <p14:tracePt t="3674" x="12209463" y="5378450"/>
          <p14:tracePt t="3682" x="12174538" y="5445125"/>
          <p14:tracePt t="3684" x="12158663" y="5462588"/>
          <p14:tracePt t="3685" x="12141200" y="5478463"/>
          <p14:tracePt t="3687" x="12141200" y="5495925"/>
          <p14:tracePt t="3695" x="12091988" y="5529263"/>
          <p14:tracePt t="3696" x="12058650" y="5529263"/>
          <p14:tracePt t="3698" x="12041188" y="5545138"/>
          <p14:tracePt t="3712" x="11874500" y="5578475"/>
          <p14:tracePt t="3714" x="11857038" y="5578475"/>
          <p14:tracePt t="3716" x="11823700" y="5578475"/>
          <p14:tracePt t="3717" x="11806238" y="5578475"/>
          <p14:tracePt t="3719" x="11772900" y="5578475"/>
          <p14:tracePt t="3720" x="11757025" y="5578475"/>
          <p14:tracePt t="3722" x="11723688" y="5578475"/>
          <p14:tracePt t="3724" x="11690350" y="5562600"/>
          <p14:tracePt t="3725" x="11672888" y="5562600"/>
          <p14:tracePt t="3727" x="11639550" y="5562600"/>
          <p14:tracePt t="3729" x="11606213" y="5545138"/>
          <p14:tracePt t="3730" x="11572875" y="5529263"/>
          <p14:tracePt t="3732" x="11539538" y="5529263"/>
          <p14:tracePt t="3733" x="11504613" y="5511800"/>
          <p14:tracePt t="3735" x="11488738" y="5495925"/>
          <p14:tracePt t="3737" x="11455400" y="5495925"/>
          <p14:tracePt t="3739" x="11404600" y="5462588"/>
          <p14:tracePt t="3741" x="11355388" y="5445125"/>
          <p14:tracePt t="3743" x="11320463" y="5427663"/>
          <p14:tracePt t="3745" x="11304588" y="5411788"/>
          <p14:tracePt t="3747" x="11237913" y="5378450"/>
          <p14:tracePt t="3749" x="11187113" y="5360988"/>
          <p14:tracePt t="3751" x="11153775" y="5327650"/>
          <p14:tracePt t="3752" x="11102975" y="5311775"/>
          <p14:tracePt t="3754" x="11069638" y="5294313"/>
          <p14:tracePt t="3756" x="11020425" y="5243513"/>
          <p14:tracePt t="3757" x="10952163" y="5210175"/>
          <p14:tracePt t="3759" x="10936288" y="5176838"/>
          <p14:tracePt t="3760" x="10902950" y="5160963"/>
          <p14:tracePt t="3762" x="10852150" y="5126038"/>
          <p14:tracePt t="3763" x="10818813" y="5092700"/>
          <p14:tracePt t="3765" x="10768013" y="5043488"/>
          <p14:tracePt t="3767" x="10701338" y="4992688"/>
          <p14:tracePt t="3769" x="10634663" y="4941888"/>
          <p14:tracePt t="3771" x="10583863" y="4908550"/>
          <p14:tracePt t="3772" x="10567988" y="4875213"/>
          <p14:tracePt t="3773" x="10517188" y="4808538"/>
          <p14:tracePt t="3775" x="10483850" y="4791075"/>
          <p14:tracePt t="3776" x="10450513" y="4775200"/>
          <p14:tracePt t="3778" x="10433050" y="4724400"/>
          <p14:tracePt t="3785" x="10282238" y="4524375"/>
          <p14:tracePt t="3787" x="10248900" y="4489450"/>
          <p14:tracePt t="3788" x="10248900" y="4440238"/>
          <p14:tracePt t="3790" x="10233025" y="4422775"/>
          <p14:tracePt t="3791" x="10215563" y="4389438"/>
          <p14:tracePt t="3792" x="10215563" y="4356100"/>
          <p14:tracePt t="3794" x="10215563" y="4338638"/>
          <p14:tracePt t="3795" x="10199688" y="4322763"/>
          <p14:tracePt t="3797" x="10182225" y="4289425"/>
          <p14:tracePt t="3798" x="10182225" y="4271963"/>
          <p14:tracePt t="3799" x="10182225" y="4256088"/>
          <p14:tracePt t="3801" x="10182225" y="4238625"/>
          <p14:tracePt t="3803" x="10182225" y="4222750"/>
          <p14:tracePt t="3811" x="10182225" y="4138613"/>
          <p14:tracePt t="3813" x="10182225" y="4105275"/>
          <p14:tracePt t="3815" x="10182225" y="4087813"/>
          <p14:tracePt t="3816" x="10182225" y="4071938"/>
          <p14:tracePt t="3818" x="10199688" y="4037013"/>
          <p14:tracePt t="3819" x="10215563" y="4021138"/>
          <p14:tracePt t="3820" x="10215563" y="4003675"/>
          <p14:tracePt t="3822" x="10215563" y="3987800"/>
          <p14:tracePt t="3823" x="10233025" y="3970338"/>
          <p14:tracePt t="3824" x="10233025" y="3937000"/>
          <p14:tracePt t="3826" x="10248900" y="3921125"/>
          <p14:tracePt t="3827" x="10266363" y="3921125"/>
          <p14:tracePt t="3829" x="10266363" y="3886200"/>
          <p14:tracePt t="3830" x="10282238" y="3870325"/>
          <p14:tracePt t="3831" x="10299700" y="3836988"/>
          <p14:tracePt t="3834" x="10315575" y="3803650"/>
          <p14:tracePt t="3835" x="10333038" y="3786188"/>
          <p14:tracePt t="3837" x="10366375" y="3770313"/>
          <p14:tracePt t="3838" x="10366375" y="3752850"/>
          <p14:tracePt t="3839" x="10399713" y="3735388"/>
          <p14:tracePt t="3841" x="10417175" y="3719513"/>
          <p14:tracePt t="3842" x="10433050" y="3702050"/>
          <p14:tracePt t="3843" x="10466388" y="3686175"/>
          <p14:tracePt t="3846" x="10501313" y="3668713"/>
          <p14:tracePt t="3847" x="10501313" y="3652838"/>
          <p14:tracePt t="3849" x="10550525" y="3652838"/>
          <p14:tracePt t="3850" x="10567988" y="3635375"/>
          <p14:tracePt t="3851" x="10601325" y="3619500"/>
          <p14:tracePt t="3853" x="10617200" y="3619500"/>
          <p14:tracePt t="3854" x="10668000" y="3586163"/>
          <p14:tracePt t="3856" x="10685463" y="3586163"/>
          <p14:tracePt t="3857" x="10718800" y="3586163"/>
          <p14:tracePt t="3859" x="10752138" y="3568700"/>
          <p14:tracePt t="3860" x="10785475" y="3568700"/>
          <p14:tracePt t="3862" x="10818813" y="3551238"/>
          <p14:tracePt t="3863" x="10852150" y="3551238"/>
          <p14:tracePt t="3865" x="10902950" y="3551238"/>
          <p14:tracePt t="3866" x="10952163" y="3551238"/>
          <p14:tracePt t="3868" x="11002963" y="3551238"/>
          <p14:tracePt t="3869" x="11053763" y="3551238"/>
          <p14:tracePt t="3871" x="11069638" y="3551238"/>
          <p14:tracePt t="3872" x="11153775" y="3551238"/>
          <p14:tracePt t="3874" x="11187113" y="3551238"/>
          <p14:tracePt t="3875" x="11220450" y="3551238"/>
          <p14:tracePt t="3876" x="11287125" y="3551238"/>
          <p14:tracePt t="3884" x="11572875" y="3602038"/>
          <p14:tracePt t="3885" x="11606213" y="3619500"/>
          <p14:tracePt t="3886" x="11706225" y="3635375"/>
          <p14:tracePt t="3888" x="11739563" y="3635375"/>
          <p14:tracePt t="3889" x="11772900" y="3652838"/>
          <p14:tracePt t="3890" x="11857038" y="3668713"/>
          <p14:tracePt t="3892" x="11890375" y="3686175"/>
          <p14:tracePt t="3893" x="11923713" y="3686175"/>
          <p14:tracePt t="3894" x="11974513" y="3686175"/>
          <p14:tracePt t="3897" x="12074525" y="3719513"/>
          <p14:tracePt t="3898" x="12125325" y="3735388"/>
          <p14:tracePt t="3899" x="12158663" y="3735388"/>
          <p14:tracePt t="3900" x="12225338" y="3770313"/>
          <p14:tracePt t="3902" x="12258675" y="3770313"/>
          <p14:tracePt t="3903" x="12292013" y="3786188"/>
          <p14:tracePt t="3904" x="12358688" y="3819525"/>
          <p14:tracePt t="3906" x="12393613" y="3819525"/>
          <p14:tracePt t="3908" x="12460288" y="3836988"/>
          <p14:tracePt t="3909" x="12476163" y="3852863"/>
          <p14:tracePt t="3910" x="12526963" y="3870325"/>
          <p14:tracePt t="3912" x="12560300" y="3886200"/>
          <p14:tracePt t="3915" x="12611100" y="3903663"/>
          <p14:tracePt t="3916" x="12626975" y="3921125"/>
          <p14:tracePt t="3917" x="12660313" y="3937000"/>
          <p14:tracePt t="3919" x="12693650" y="3954463"/>
          <p14:tracePt t="3928" x="12795250" y="4021138"/>
          <p14:tracePt t="3933" x="12811125" y="4071938"/>
          <p14:tracePt t="3935" x="12828588" y="4087813"/>
          <p14:tracePt t="3936" x="12828588" y="4105275"/>
          <p14:tracePt t="3937" x="12828588" y="4121150"/>
          <p14:tracePt t="3945" x="12828588" y="4171950"/>
          <p14:tracePt t="3962" x="12795250" y="4289425"/>
          <p14:tracePt t="3964" x="12795250" y="4305300"/>
          <p14:tracePt t="3965" x="12777788" y="4305300"/>
          <p14:tracePt t="3966" x="12777788" y="4322763"/>
          <p14:tracePt t="3979" x="12660313" y="4406900"/>
          <p14:tracePt t="3981" x="12644438" y="4422775"/>
          <p14:tracePt t="3995" x="12476163" y="4489450"/>
          <p14:tracePt t="3997" x="12442825" y="4506913"/>
          <p14:tracePt t="3998" x="12409488" y="4506913"/>
          <p14:tracePt t="4000" x="12393613" y="4506913"/>
          <p14:tracePt t="4001" x="12376150" y="4506913"/>
          <p14:tracePt t="4002" x="12342813" y="4524375"/>
          <p14:tracePt t="4004" x="12325350" y="4524375"/>
          <p14:tracePt t="4005" x="12292013" y="4524375"/>
          <p14:tracePt t="4007" x="12276138" y="4524375"/>
          <p14:tracePt t="4008" x="12242800" y="4540250"/>
          <p14:tracePt t="4010" x="12209463" y="4540250"/>
          <p14:tracePt t="4011" x="12192000" y="4540250"/>
          <p14:tracePt t="4013" x="12158663" y="4540250"/>
          <p14:tracePt t="4017" x="12107863" y="4540250"/>
          <p14:tracePt t="4019" x="12074525" y="4540250"/>
          <p14:tracePt t="4029" x="11941175" y="4524375"/>
          <p14:tracePt t="4031" x="11923713" y="4506913"/>
          <p14:tracePt t="4033" x="11890375" y="4506913"/>
          <p14:tracePt t="4034" x="11874500" y="4506913"/>
          <p14:tracePt t="4036" x="11857038" y="4506913"/>
          <p14:tracePt t="4037" x="11839575" y="4489450"/>
          <p14:tracePt t="4038" x="11823700" y="4489450"/>
          <p14:tracePt t="4045" x="11772900" y="4473575"/>
          <p14:tracePt t="4047" x="11757025" y="4473575"/>
          <p14:tracePt t="4048" x="11757025" y="4456113"/>
          <p14:tracePt t="4050" x="11739563" y="4456113"/>
          <p14:tracePt t="4051" x="11739563" y="4440238"/>
          <p14:tracePt t="4052" x="11723688" y="4440238"/>
          <p14:tracePt t="4054" x="11706225" y="4440238"/>
          <p14:tracePt t="4062" x="11690350" y="4406900"/>
          <p14:tracePt t="4079" x="11672888" y="4322763"/>
          <p14:tracePt t="4080" x="11672888" y="4305300"/>
          <p14:tracePt t="4082" x="11672888" y="4289425"/>
          <p14:tracePt t="4096" x="11672888" y="4187825"/>
          <p14:tracePt t="4113" x="11690350" y="4071938"/>
          <p14:tracePt t="4129" x="11757025" y="4003675"/>
          <p14:tracePt t="4131" x="11772900" y="3987800"/>
          <p14:tracePt t="4133" x="11790363" y="3987800"/>
          <p14:tracePt t="4146" x="11907838" y="3954463"/>
          <p14:tracePt t="4148" x="11923713" y="3954463"/>
          <p14:tracePt t="4149" x="11941175" y="3954463"/>
          <p14:tracePt t="4150" x="11957050" y="3954463"/>
          <p14:tracePt t="4162" x="12058650" y="3954463"/>
          <p14:tracePt t="4164" x="12074525" y="3954463"/>
          <p14:tracePt t="4165" x="12091988" y="3954463"/>
          <p14:tracePt t="4166" x="12107863" y="3954463"/>
          <p14:tracePt t="4168" x="12125325" y="3954463"/>
          <p14:tracePt t="4170" x="12141200" y="3954463"/>
          <p14:tracePt t="4179" x="12242800" y="3970338"/>
          <p14:tracePt t="4181" x="12258675" y="3970338"/>
          <p14:tracePt t="4182" x="12276138" y="3970338"/>
          <p14:tracePt t="4183" x="12309475" y="3987800"/>
          <p14:tracePt t="4195" x="12460288" y="4054475"/>
          <p14:tracePt t="4197" x="12476163" y="4071938"/>
          <p14:tracePt t="4198" x="12493625" y="4087813"/>
          <p14:tracePt t="4200" x="12526963" y="4087813"/>
          <p14:tracePt t="4201" x="12526963" y="4105275"/>
          <p14:tracePt t="4202" x="12560300" y="4121150"/>
          <p14:tracePt t="4204" x="12577763" y="4138613"/>
          <p14:tracePt t="4205" x="12593638" y="4138613"/>
          <p14:tracePt t="4207" x="12611100" y="4154488"/>
          <p14:tracePt t="4209" x="12644438" y="4187825"/>
          <p14:tracePt t="4211" x="12660313" y="4205288"/>
          <p14:tracePt t="4213" x="12677775" y="4222750"/>
          <p14:tracePt t="4215" x="12693650" y="4238625"/>
          <p14:tracePt t="4217" x="12711113" y="4256088"/>
          <p14:tracePt t="4219" x="12744450" y="4271963"/>
          <p14:tracePt t="4221" x="12761913" y="4305300"/>
          <p14:tracePt t="4223" x="12761913" y="4322763"/>
          <p14:tracePt t="4225" x="12777788" y="4338638"/>
          <p14:tracePt t="4226" x="12777788" y="4356100"/>
          <p14:tracePt t="4228" x="12795250" y="4356100"/>
          <p14:tracePt t="4229" x="12811125" y="4389438"/>
          <p14:tracePt t="4231" x="12811125" y="4406900"/>
          <p14:tracePt t="4236" x="12828588" y="4456113"/>
          <p14:tracePt t="4245" x="12828588" y="4524375"/>
          <p14:tracePt t="4246" x="12828588" y="4540250"/>
          <p14:tracePt t="4248" x="12828588" y="4557713"/>
          <p14:tracePt t="4262" x="12828588" y="4657725"/>
          <p14:tracePt t="4264" x="12811125" y="4673600"/>
          <p14:tracePt t="4279" x="12744450" y="4724400"/>
          <p14:tracePt t="4295" x="12626975" y="4741863"/>
          <p14:tracePt t="4312" x="12426950" y="4673600"/>
          <p14:tracePt t="4314" x="12409488" y="4657725"/>
          <p14:tracePt t="4315" x="12358688" y="4640263"/>
          <p14:tracePt t="4317" x="12342813" y="4624388"/>
          <p14:tracePt t="4318" x="12325350" y="4624388"/>
          <p14:tracePt t="4319" x="12276138" y="4591050"/>
          <p14:tracePt t="4329" x="12107863" y="4473575"/>
          <p14:tracePt t="4331" x="12058650" y="4440238"/>
          <p14:tracePt t="4332" x="12041188" y="4422775"/>
          <p14:tracePt t="4334" x="11990388" y="4373563"/>
          <p14:tracePt t="4335" x="11974513" y="4373563"/>
          <p14:tracePt t="4336" x="11923713" y="4338638"/>
          <p14:tracePt t="4338" x="11923713" y="4305300"/>
          <p14:tracePt t="4340" x="11874500" y="4271963"/>
          <p14:tracePt t="4341" x="11839575" y="4256088"/>
          <p14:tracePt t="4342" x="11806238" y="4222750"/>
          <p14:tracePt t="4344" x="11790363" y="4205288"/>
          <p14:tracePt t="4345" x="11772900" y="4187825"/>
          <p14:tracePt t="4347" x="11739563" y="4154488"/>
          <p14:tracePt t="4349" x="11723688" y="4138613"/>
          <p14:tracePt t="4350" x="11690350" y="4121150"/>
          <p14:tracePt t="4351" x="11672888" y="4105275"/>
          <p14:tracePt t="4353" x="11672888" y="4087813"/>
          <p14:tracePt t="4354" x="11639550" y="4071938"/>
          <p14:tracePt t="4355" x="11622088" y="4054475"/>
          <p14:tracePt t="4357" x="11606213" y="4037013"/>
          <p14:tracePt t="4358" x="11572875" y="4003675"/>
          <p14:tracePt t="4365" x="11522075" y="3921125"/>
          <p14:tracePt t="4367" x="11504613" y="3921125"/>
          <p14:tracePt t="4368" x="11504613" y="3903663"/>
          <p14:tracePt t="4369" x="11488738" y="3886200"/>
          <p14:tracePt t="4379" x="11471275" y="3803650"/>
          <p14:tracePt t="4396" x="11455400" y="3668713"/>
          <p14:tracePt t="4412" x="11471275" y="3568700"/>
          <p14:tracePt t="4413" x="11488738" y="3568700"/>
          <p14:tracePt t="4429" x="11572875" y="3535363"/>
          <p14:tracePt t="4430" x="11588750" y="3535363"/>
          <p14:tracePt t="4432" x="11606213" y="3535363"/>
          <p14:tracePt t="4445" x="11723688" y="3535363"/>
          <p14:tracePt t="4447" x="11757025" y="3535363"/>
          <p14:tracePt t="4448" x="11772900" y="3535363"/>
          <p14:tracePt t="4451" x="11806238" y="3535363"/>
          <p14:tracePt t="4462" x="11923713" y="3568700"/>
          <p14:tracePt t="4463" x="11957050" y="3586163"/>
          <p14:tracePt t="4465" x="11974513" y="3586163"/>
          <p14:tracePt t="4466" x="11990388" y="3586163"/>
          <p14:tracePt t="4467" x="12007850" y="3602038"/>
          <p14:tracePt t="4469" x="12025313" y="3602038"/>
          <p14:tracePt t="4470" x="12041188" y="3619500"/>
          <p14:tracePt t="4472" x="12074525" y="3619500"/>
          <p14:tracePt t="4474" x="12091988" y="3635375"/>
          <p14:tracePt t="4476" x="12125325" y="3635375"/>
          <p14:tracePt t="4477" x="12125325" y="3652838"/>
          <p14:tracePt t="4479" x="12141200" y="3652838"/>
          <p14:tracePt t="4480" x="12158663" y="3668713"/>
          <p14:tracePt t="4481" x="12174538" y="3668713"/>
          <p14:tracePt t="4483" x="12192000" y="3668713"/>
          <p14:tracePt t="4484" x="12209463" y="3686175"/>
          <p14:tracePt t="4485" x="12209463" y="3702050"/>
          <p14:tracePt t="4490" x="12258675" y="3719513"/>
          <p14:tracePt t="4495" x="12276138" y="3752850"/>
          <p14:tracePt t="4497" x="12292013" y="3770313"/>
          <p14:tracePt t="4499" x="12292013" y="3786188"/>
          <p14:tracePt t="4500" x="12309475" y="3786188"/>
          <p14:tracePt t="4501" x="12325350" y="3786188"/>
          <p14:tracePt t="4503" x="12325350" y="3803650"/>
          <p14:tracePt t="4512" x="12325350" y="3852863"/>
          <p14:tracePt t="4514" x="12342813" y="3852863"/>
          <p14:tracePt t="4529" x="12342813" y="3921125"/>
          <p14:tracePt t="4530" x="12342813" y="3937000"/>
          <p14:tracePt t="4545" x="12325350" y="4003675"/>
          <p14:tracePt t="4547" x="12325350" y="4021138"/>
          <p14:tracePt t="4562" x="12292013" y="4087813"/>
          <p14:tracePt t="4579" x="12225338" y="4138613"/>
          <p14:tracePt t="4595" x="12158663" y="4187825"/>
          <p14:tracePt t="4612" x="12074525" y="4205288"/>
          <p14:tracePt t="4614" x="12074525" y="4222750"/>
          <p14:tracePt t="4629" x="12007850" y="4222750"/>
          <p14:tracePt t="4630" x="11990388" y="4222750"/>
          <p14:tracePt t="4646" x="11941175" y="4222750"/>
          <p14:tracePt t="4647" x="11923713" y="4222750"/>
          <p14:tracePt t="4662" x="11874500" y="4222750"/>
          <p14:tracePt t="4678" x="11857038" y="4222750"/>
          <p14:tracePt t="4704" x="11857038" y="4205288"/>
          <p14:tracePt t="4719" x="11857038" y="4187825"/>
          <p14:tracePt t="4729" x="11857038" y="4171950"/>
          <p14:tracePt t="4747" x="11857038" y="4154488"/>
          <p14:tracePt t="4777" x="11874500" y="4154488"/>
          <p14:tracePt t="4795" x="11923713" y="4154488"/>
          <p14:tracePt t="4812" x="11974513" y="4154488"/>
          <p14:tracePt t="4829" x="12025313" y="4154488"/>
          <p14:tracePt t="4845" x="12058650" y="4154488"/>
          <p14:tracePt t="4862" x="12074525" y="4171950"/>
          <p14:tracePt t="4926" x="12058650" y="4171950"/>
          <p14:tracePt t="4936" x="12041188" y="4171950"/>
          <p14:tracePt t="4945" x="12025313" y="4154488"/>
          <p14:tracePt t="4947" x="12007850" y="4154488"/>
          <p14:tracePt t="4962" x="11990388" y="4105275"/>
          <p14:tracePt t="4978" x="11957050" y="4037013"/>
          <p14:tracePt t="4980" x="11957050" y="4021138"/>
          <p14:tracePt t="4996" x="11941175" y="3921125"/>
          <p14:tracePt t="5012" x="11923713" y="3836988"/>
          <p14:tracePt t="5013" x="11923713" y="3819525"/>
          <p14:tracePt t="5029" x="11923713" y="3770313"/>
          <p14:tracePt t="5045" x="11941175" y="3752850"/>
          <p14:tracePt t="5047" x="11941175" y="3735388"/>
          <p14:tracePt t="5062" x="11957050" y="3735388"/>
          <p14:tracePt t="5078" x="12007850" y="3735388"/>
          <p14:tracePt t="5095" x="12091988" y="3770313"/>
          <p14:tracePt t="5097" x="12107863" y="3770313"/>
          <p14:tracePt t="5099" x="12107863" y="3786188"/>
          <p14:tracePt t="5100" x="12125325" y="3786188"/>
          <p14:tracePt t="5101" x="12141200" y="3786188"/>
          <p14:tracePt t="5103" x="12141200" y="3803650"/>
          <p14:tracePt t="5112" x="12192000" y="3852863"/>
          <p14:tracePt t="5114" x="12209463" y="3852863"/>
          <p14:tracePt t="5129" x="12258675" y="3937000"/>
          <p14:tracePt t="5146" x="12258675" y="4021138"/>
          <p14:tracePt t="5162" x="12258675" y="4087813"/>
          <p14:tracePt t="5179" x="12242800" y="4171950"/>
          <p14:tracePt t="5180" x="12225338" y="4187825"/>
          <p14:tracePt t="5195" x="12141200" y="4256088"/>
          <p14:tracePt t="5197" x="12125325" y="4271963"/>
          <p14:tracePt t="5198" x="12107863" y="4271963"/>
          <p14:tracePt t="5212" x="11990388" y="4338638"/>
          <p14:tracePt t="5214" x="11957050" y="4338638"/>
          <p14:tracePt t="5215" x="11941175" y="4338638"/>
          <p14:tracePt t="5229" x="11823700" y="4356100"/>
          <p14:tracePt t="5245" x="11739563" y="4356100"/>
          <p14:tracePt t="5262" x="11672888" y="4356100"/>
          <p14:tracePt t="5279" x="11639550" y="4305300"/>
          <p14:tracePt t="5295" x="11622088" y="4205288"/>
          <p14:tracePt t="5297" x="11622088" y="4171950"/>
          <p14:tracePt t="5299" x="11622088" y="4154488"/>
          <p14:tracePt t="5300" x="11606213" y="4154488"/>
          <p14:tracePt t="5301" x="11606213" y="4138613"/>
          <p14:tracePt t="5303" x="11606213" y="4121150"/>
          <p14:tracePt t="5312" x="11606213" y="4054475"/>
          <p14:tracePt t="5314" x="11606213" y="4037013"/>
          <p14:tracePt t="5329" x="11606213" y="3937000"/>
          <p14:tracePt t="5331" x="11606213" y="3921125"/>
          <p14:tracePt t="5345" x="11606213" y="3852863"/>
          <p14:tracePt t="5346" x="11606213" y="3836988"/>
          <p14:tracePt t="5348" x="11622088" y="3819525"/>
          <p14:tracePt t="5362" x="11690350" y="3735388"/>
          <p14:tracePt t="5378" x="11823700" y="3668713"/>
          <p14:tracePt t="5380" x="11857038" y="3668713"/>
          <p14:tracePt t="5381" x="11874500" y="3668713"/>
          <p14:tracePt t="5383" x="11890375" y="3668713"/>
          <p14:tracePt t="5395" x="12041188" y="3652838"/>
          <p14:tracePt t="5397" x="12058650" y="3652838"/>
          <p14:tracePt t="5412" x="12258675" y="3652838"/>
          <p14:tracePt t="5414" x="12276138" y="3668713"/>
          <p14:tracePt t="5428" x="12393613" y="3702050"/>
          <p14:tracePt t="5430" x="12409488" y="3702050"/>
          <p14:tracePt t="5431" x="12409488" y="3719513"/>
          <p14:tracePt t="5433" x="12426950" y="3719513"/>
          <p14:tracePt t="5445" x="12493625" y="3752850"/>
          <p14:tracePt t="5462" x="12544425" y="3803650"/>
          <p14:tracePt t="5478" x="12577763" y="3836988"/>
          <p14:tracePt t="5495" x="12577763" y="3870325"/>
          <p14:tracePt t="5512" x="12577763" y="3903663"/>
          <p14:tracePt t="5529" x="12560300" y="3954463"/>
          <p14:tracePt t="5530" x="12560300" y="3970338"/>
          <p14:tracePt t="5532" x="12544425" y="3970338"/>
          <p14:tracePt t="5545" x="12493625" y="4021138"/>
          <p14:tracePt t="5562" x="12376150" y="4087813"/>
          <p14:tracePt t="5563" x="12358688" y="4105275"/>
          <p14:tracePt t="5565" x="12342813" y="4105275"/>
          <p14:tracePt t="5566" x="12342813" y="4121150"/>
          <p14:tracePt t="5567" x="12325350" y="4121150"/>
          <p14:tracePt t="5568" x="12309475" y="4121150"/>
          <p14:tracePt t="5578" x="12209463" y="4138613"/>
          <p14:tracePt t="5580" x="12174538" y="4138613"/>
          <p14:tracePt t="5582" x="12158663" y="4138613"/>
          <p14:tracePt t="5583" x="12141200" y="4138613"/>
          <p14:tracePt t="5584" x="12125325" y="4138613"/>
          <p14:tracePt t="5586" x="12107863" y="4138613"/>
          <p14:tracePt t="5587" x="12091988" y="4138613"/>
          <p14:tracePt t="5589" x="12058650" y="4138613"/>
          <p14:tracePt t="5595" x="11990388" y="4138613"/>
          <p14:tracePt t="5597" x="11957050" y="4138613"/>
          <p14:tracePt t="5599" x="11941175" y="4138613"/>
          <p14:tracePt t="5612" x="11806238" y="4087813"/>
          <p14:tracePt t="5614" x="11790363" y="4087813"/>
          <p14:tracePt t="5628" x="11739563" y="4037013"/>
          <p14:tracePt t="5645" x="11739563" y="4021138"/>
          <p14:tracePt t="5647" x="11739563" y="4003675"/>
          <p14:tracePt t="5662" x="11739563" y="3937000"/>
          <p14:tracePt t="5663" x="11739563" y="3921125"/>
          <p14:tracePt t="5679" x="11757025" y="3819525"/>
          <p14:tracePt t="5695" x="11806238" y="3752850"/>
          <p14:tracePt t="5712" x="11923713" y="3719513"/>
          <p14:tracePt t="5728" x="12091988" y="3702050"/>
          <p14:tracePt t="5730" x="12125325" y="3702050"/>
          <p14:tracePt t="5732" x="12158663" y="3702050"/>
          <p14:tracePt t="5733" x="12158663" y="3719513"/>
          <p14:tracePt t="5734" x="12174538" y="3719513"/>
          <p14:tracePt t="5736" x="12209463" y="3719513"/>
          <p14:tracePt t="5738" x="12225338" y="3719513"/>
          <p14:tracePt t="5739" x="12242800" y="3735388"/>
          <p14:tracePt t="5740" x="12258675" y="3752850"/>
          <p14:tracePt t="5742" x="12276138" y="3752850"/>
          <p14:tracePt t="5743" x="12292013" y="3752850"/>
          <p14:tracePt t="5747" x="12342813" y="3770313"/>
          <p14:tracePt t="5764" x="12560300" y="3870325"/>
          <p14:tracePt t="5779" x="12693650" y="3970338"/>
          <p14:tracePt t="5781" x="12711113" y="3970338"/>
          <p14:tracePt t="5783" x="12711113" y="4003675"/>
          <p14:tracePt t="5784" x="12728575" y="4003675"/>
          <p14:tracePt t="5786" x="12744450" y="4021138"/>
          <p14:tracePt t="5795" x="12777788" y="4087813"/>
          <p14:tracePt t="5812" x="12777788" y="4171950"/>
          <p14:tracePt t="5829" x="12777788" y="4256088"/>
          <p14:tracePt t="5845" x="12693650" y="4338638"/>
          <p14:tracePt t="5847" x="12693650" y="4356100"/>
          <p14:tracePt t="5862" x="12526963" y="4389438"/>
          <p14:tracePt t="5864" x="12509500" y="4389438"/>
          <p14:tracePt t="5866" x="12476163" y="4389438"/>
          <p14:tracePt t="5867" x="12460288" y="4389438"/>
          <p14:tracePt t="5869" x="12426950" y="4389438"/>
          <p14:tracePt t="5871" x="12409488" y="4389438"/>
          <p14:tracePt t="5872" x="12393613" y="4389438"/>
          <p14:tracePt t="5879" x="12292013" y="4389438"/>
          <p14:tracePt t="5880" x="12276138" y="4389438"/>
          <p14:tracePt t="5882" x="12242800" y="4389438"/>
          <p14:tracePt t="5896" x="12058650" y="4322763"/>
          <p14:tracePt t="5897" x="12041188" y="4322763"/>
          <p14:tracePt t="5899" x="12025313" y="4305300"/>
          <p14:tracePt t="5900" x="11990388" y="4289425"/>
          <p14:tracePt t="5902" x="11974513" y="4289425"/>
          <p14:tracePt t="5903" x="11974513" y="4271963"/>
          <p14:tracePt t="5904" x="11941175" y="4271963"/>
          <p14:tracePt t="5905" x="11923713" y="4256088"/>
          <p14:tracePt t="5907" x="11923713" y="4238625"/>
          <p14:tracePt t="5908" x="11907838" y="4238625"/>
          <p14:tracePt t="5910" x="11890375" y="4222750"/>
          <p14:tracePt t="5914" x="11857038" y="4187825"/>
          <p14:tracePt t="5916" x="11839575" y="4171950"/>
          <p14:tracePt t="5918" x="11806238" y="4154488"/>
          <p14:tracePt t="5929" x="11757025" y="4071938"/>
          <p14:tracePt t="5930" x="11739563" y="4071938"/>
          <p14:tracePt t="5932" x="11739563" y="4054475"/>
          <p14:tracePt t="5934" x="11739563" y="4037013"/>
          <p14:tracePt t="5935" x="11739563" y="4021138"/>
          <p14:tracePt t="5945" x="11723688" y="3954463"/>
          <p14:tracePt t="5962" x="11723688" y="3852863"/>
          <p14:tracePt t="5979" x="11739563" y="3752850"/>
          <p14:tracePt t="5981" x="11757025" y="3752850"/>
          <p14:tracePt t="5995" x="11823700" y="3702050"/>
          <p14:tracePt t="5997" x="11839575" y="3686175"/>
          <p14:tracePt t="6012" x="11941175" y="3686175"/>
          <p14:tracePt t="6013" x="11957050" y="3686175"/>
          <p14:tracePt t="6015" x="11974513" y="3686175"/>
          <p14:tracePt t="6029" x="12158663" y="3702050"/>
          <p14:tracePt t="6031" x="12192000" y="3719513"/>
          <p14:tracePt t="6032" x="12209463" y="3719513"/>
          <p14:tracePt t="6034" x="12242800" y="3735388"/>
          <p14:tracePt t="6035" x="12258675" y="3735388"/>
          <p14:tracePt t="6036" x="12258675" y="3752850"/>
          <p14:tracePt t="6038" x="12309475" y="3752850"/>
          <p14:tracePt t="6039" x="12325350" y="3770313"/>
          <p14:tracePt t="6040" x="12342813" y="3770313"/>
          <p14:tracePt t="6042" x="12376150" y="3786188"/>
          <p14:tracePt t="6043" x="12393613" y="3803650"/>
          <p14:tracePt t="6048" x="12460288" y="3836988"/>
          <p14:tracePt t="6062" x="12644438" y="3954463"/>
          <p14:tracePt t="6079" x="12744450" y="4087813"/>
          <p14:tracePt t="6095" x="12744450" y="4154488"/>
          <p14:tracePt t="6112" x="12728575" y="4222750"/>
          <p14:tracePt t="6113" x="12728575" y="4238625"/>
          <p14:tracePt t="6129" x="12611100" y="4305300"/>
          <p14:tracePt t="6130" x="12593638" y="4305300"/>
          <p14:tracePt t="6132" x="12577763" y="4305300"/>
          <p14:tracePt t="6145" x="12376150" y="4322763"/>
          <p14:tracePt t="6147" x="12342813" y="4322763"/>
          <p14:tracePt t="6149" x="12292013" y="4322763"/>
          <p14:tracePt t="6150" x="12276138" y="4322763"/>
          <p14:tracePt t="6151" x="12242800" y="4322763"/>
          <p14:tracePt t="6153" x="12225338" y="4322763"/>
          <p14:tracePt t="6154" x="12209463" y="4322763"/>
          <p14:tracePt t="6156" x="12158663" y="4322763"/>
          <p14:tracePt t="6157" x="12141200" y="4322763"/>
          <p14:tracePt t="6158" x="12125325" y="4322763"/>
          <p14:tracePt t="6160" x="12091988" y="4322763"/>
          <p14:tracePt t="6163" x="12041188" y="4322763"/>
          <p14:tracePt t="6165" x="12025313" y="4322763"/>
          <p14:tracePt t="6179" x="11874500" y="4271963"/>
          <p14:tracePt t="6181" x="11857038" y="4271963"/>
          <p14:tracePt t="6196" x="11823700" y="4256088"/>
          <p14:tracePt t="6197" x="11823700" y="4238625"/>
          <p14:tracePt t="6212" x="11823700" y="4205288"/>
          <p14:tracePt t="6213" x="11806238" y="4205288"/>
          <p14:tracePt t="6215" x="11806238" y="4187825"/>
          <p14:tracePt t="6228" x="11806238" y="4105275"/>
          <p14:tracePt t="6230" x="11806238" y="4087813"/>
          <p14:tracePt t="6245" x="11823700" y="3970338"/>
          <p14:tracePt t="6247" x="11823700" y="3954463"/>
          <p14:tracePt t="6248" x="11839575" y="3954463"/>
          <p14:tracePt t="6250" x="11839575" y="3937000"/>
          <p14:tracePt t="6262" x="11907838" y="3852863"/>
          <p14:tracePt t="6279" x="12041188" y="3786188"/>
          <p14:tracePt t="6280" x="12058650" y="3786188"/>
          <p14:tracePt t="6282" x="12074525" y="3770313"/>
          <p14:tracePt t="6283" x="12091988" y="3770313"/>
          <p14:tracePt t="6285" x="12107863" y="3770313"/>
          <p14:tracePt t="6295" x="12192000" y="3735388"/>
          <p14:tracePt t="6297" x="12225338" y="3735388"/>
          <p14:tracePt t="6299" x="12242800" y="3735388"/>
          <p14:tracePt t="6300" x="12258675" y="3735388"/>
          <p14:tracePt t="6301" x="12276138" y="3735388"/>
          <p14:tracePt t="6303" x="12292013" y="3735388"/>
          <p14:tracePt t="6305" x="12309475" y="3735388"/>
          <p14:tracePt t="6312" x="12376150" y="3735388"/>
          <p14:tracePt t="6329" x="12544425" y="3735388"/>
          <p14:tracePt t="6331" x="12560300" y="3735388"/>
          <p14:tracePt t="6332" x="12577763" y="3735388"/>
          <p14:tracePt t="6346" x="12693650" y="3770313"/>
          <p14:tracePt t="6347" x="12711113" y="3770313"/>
          <p14:tracePt t="6362" x="12828588" y="3819525"/>
          <p14:tracePt t="6378" x="12912725" y="3852863"/>
          <p14:tracePt t="6380" x="12928600" y="3852863"/>
          <p14:tracePt t="6381" x="12928600" y="3870325"/>
          <p14:tracePt t="6395" x="12961938" y="3886200"/>
          <p14:tracePt t="6412" x="12979400" y="3903663"/>
          <p14:tracePt t="6442" x="12979400" y="3921125"/>
          <p14:tracePt t="6487" x="12979400" y="3937000"/>
          <p14:tracePt t="6499" x="12979400" y="3954463"/>
          <p14:tracePt t="6503" x="12979400" y="3970338"/>
          <p14:tracePt t="6512" x="12979400" y="3987800"/>
          <p14:tracePt t="6513" x="12961938" y="3987800"/>
          <p14:tracePt t="6529" x="12928600" y="4054475"/>
          <p14:tracePt t="6530" x="12912725" y="4054475"/>
          <p14:tracePt t="6546" x="12844463" y="4121150"/>
          <p14:tracePt t="6562" x="12744450" y="4154488"/>
          <p14:tracePt t="6564" x="12728575" y="4171950"/>
          <p14:tracePt t="6579" x="12626975" y="4187825"/>
          <p14:tracePt t="6580" x="12611100" y="4205288"/>
          <p14:tracePt t="6581" x="12593638" y="4205288"/>
          <p14:tracePt t="6596" x="12526963" y="4205288"/>
          <p14:tracePt t="6597" x="12509500" y="4205288"/>
          <p14:tracePt t="6612" x="12426950" y="4205288"/>
          <p14:tracePt t="6628" x="12358688" y="4187825"/>
          <p14:tracePt t="6630" x="12358688" y="4171950"/>
          <p14:tracePt t="6645" x="12309475" y="4121150"/>
          <p14:tracePt t="6647" x="12292013" y="4105275"/>
          <p14:tracePt t="6648" x="12292013" y="4087813"/>
          <p14:tracePt t="6662" x="12258675" y="4021138"/>
          <p14:tracePt t="6678" x="12258675" y="3954463"/>
          <p14:tracePt t="6695" x="12242800" y="3903663"/>
          <p14:tracePt t="6712" x="12258675" y="3852863"/>
          <p14:tracePt t="6728" x="12276138" y="3803650"/>
          <p14:tracePt t="6748" x="12358688" y="3770313"/>
          <p14:tracePt t="6762" x="12442825" y="3752850"/>
          <p14:tracePt t="6764" x="12460288" y="3752850"/>
          <p14:tracePt t="6766" x="12476163" y="3752850"/>
          <p14:tracePt t="6796" x="12795250" y="3819525"/>
          <p14:tracePt t="6798" x="12811125" y="3836988"/>
          <p14:tracePt t="6812" x="12946063" y="3903663"/>
          <p14:tracePt t="6814" x="12946063" y="3921125"/>
          <p14:tracePt t="6815" x="12961938" y="3921125"/>
          <p14:tracePt t="6817" x="12979400" y="3937000"/>
          <p14:tracePt t="6818" x="12979400" y="3954463"/>
          <p14:tracePt t="6828" x="13012738" y="3987800"/>
          <p14:tracePt t="6845" x="13012738" y="4054475"/>
          <p14:tracePt t="6862" x="12995275" y="4121150"/>
          <p14:tracePt t="6879" x="12912725" y="4171950"/>
          <p14:tracePt t="6895" x="12795250" y="4187825"/>
          <p14:tracePt t="6897" x="12777788" y="4187825"/>
          <p14:tracePt t="6899" x="12744450" y="4187825"/>
          <p14:tracePt t="6912" x="12611100" y="4171950"/>
          <p14:tracePt t="6914" x="12593638" y="4171950"/>
          <p14:tracePt t="6928" x="12476163" y="4105275"/>
          <p14:tracePt t="6930" x="12460288" y="4105275"/>
          <p14:tracePt t="6931" x="12460288" y="4087813"/>
          <p14:tracePt t="6933" x="12442825" y="4071938"/>
          <p14:tracePt t="6945" x="12393613" y="4003675"/>
          <p14:tracePt t="6947" x="12393613" y="3987800"/>
          <p14:tracePt t="6948" x="12376150" y="3987800"/>
          <p14:tracePt t="6962" x="12358688" y="3870325"/>
          <p14:tracePt t="6964" x="12358688" y="3852863"/>
          <p14:tracePt t="6978" x="12358688" y="3752850"/>
          <p14:tracePt t="6980" x="12358688" y="3735388"/>
          <p14:tracePt t="6981" x="12358688" y="3719513"/>
          <p14:tracePt t="6995" x="12393613" y="3635375"/>
          <p14:tracePt t="6997" x="12393613" y="3619500"/>
          <p14:tracePt t="7012" x="12476163" y="3551238"/>
          <p14:tracePt t="7013" x="12493625" y="3551238"/>
          <p14:tracePt t="7015" x="12493625" y="3535363"/>
          <p14:tracePt t="7016" x="12509500" y="3535363"/>
          <p14:tracePt t="7018" x="12509500" y="3517900"/>
          <p14:tracePt t="7019" x="12526963" y="3517900"/>
          <p14:tracePt t="7029" x="12577763" y="3502025"/>
          <p14:tracePt t="7030" x="12593638" y="3502025"/>
          <p14:tracePt t="7045" x="12693650" y="3502025"/>
          <p14:tracePt t="7047" x="12711113" y="3502025"/>
          <p14:tracePt t="7062" x="12811125" y="3535363"/>
          <p14:tracePt t="7064" x="12811125" y="3551238"/>
          <p14:tracePt t="7065" x="12828588" y="3551238"/>
          <p14:tracePt t="7067" x="12844463" y="3551238"/>
          <p14:tracePt t="7079" x="12912725" y="3619500"/>
          <p14:tracePt t="7080" x="12912725" y="3635375"/>
          <p14:tracePt t="7082" x="12928600" y="3635375"/>
          <p14:tracePt t="7095" x="12979400" y="3719513"/>
          <p14:tracePt t="7097" x="12979400" y="3735388"/>
          <p14:tracePt t="7112" x="12979400" y="3836988"/>
          <p14:tracePt t="7113" x="12979400" y="3852863"/>
          <p14:tracePt t="7129" x="12946063" y="3970338"/>
          <p14:tracePt t="7131" x="12946063" y="3987800"/>
          <p14:tracePt t="7145" x="12844463" y="4087813"/>
          <p14:tracePt t="7147" x="12828588" y="4087813"/>
          <p14:tracePt t="7149" x="12811125" y="4105275"/>
          <p14:tracePt t="7150" x="12795250" y="4105275"/>
          <p14:tracePt t="7151" x="12795250" y="4121150"/>
          <p14:tracePt t="7162" x="12677775" y="4154488"/>
          <p14:tracePt t="7164" x="12660313" y="4154488"/>
          <p14:tracePt t="7178" x="12544425" y="4171950"/>
          <p14:tracePt t="7195" x="12409488" y="4138613"/>
          <p14:tracePt t="7196" x="12393613" y="4138613"/>
          <p14:tracePt t="7212" x="12309475" y="4071938"/>
          <p14:tracePt t="7213" x="12292013" y="4071938"/>
          <p14:tracePt t="7228" x="12276138" y="3987800"/>
          <p14:tracePt t="7230" x="12276138" y="3970338"/>
          <p14:tracePt t="7245" x="12276138" y="3836988"/>
          <p14:tracePt t="7247" x="12276138" y="3819525"/>
          <p14:tracePt t="7248" x="12276138" y="3803650"/>
          <p14:tracePt t="7250" x="12276138" y="3786188"/>
          <p14:tracePt t="7252" x="12276138" y="3770313"/>
          <p14:tracePt t="7253" x="12292013" y="3770313"/>
          <p14:tracePt t="7254" x="12292013" y="3752850"/>
          <p14:tracePt t="7256" x="12309475" y="3735388"/>
          <p14:tracePt t="7262" x="12325350" y="3668713"/>
          <p14:tracePt t="7264" x="12342813" y="3652838"/>
          <p14:tracePt t="7278" x="12442825" y="3535363"/>
          <p14:tracePt t="7280" x="12476163" y="3517900"/>
          <p14:tracePt t="7282" x="12493625" y="3502025"/>
          <p14:tracePt t="7283" x="12493625" y="3484563"/>
          <p14:tracePt t="7295" x="12626975" y="3451225"/>
          <p14:tracePt t="7297" x="12660313" y="3451225"/>
          <p14:tracePt t="7299" x="12677775" y="3435350"/>
          <p14:tracePt t="7312" x="12861925" y="3417888"/>
          <p14:tracePt t="7314" x="12895263" y="3417888"/>
          <p14:tracePt t="7315" x="12912725" y="3417888"/>
          <p14:tracePt t="7316" x="12928600" y="3417888"/>
          <p14:tracePt t="7318" x="12961938" y="3417888"/>
          <p14:tracePt t="7319" x="12995275" y="3435350"/>
          <p14:tracePt t="7328" x="13146088" y="3468688"/>
          <p14:tracePt t="7330" x="13196888" y="3468688"/>
          <p14:tracePt t="7332" x="13214350" y="3484563"/>
          <p14:tracePt t="7333" x="13247688" y="3502025"/>
          <p14:tracePt t="7334" x="13263563" y="3502025"/>
          <p14:tracePt t="7336" x="13296900" y="3517900"/>
          <p14:tracePt t="7337" x="13314363" y="3517900"/>
          <p14:tracePt t="7338" x="13347700" y="3535363"/>
          <p14:tracePt t="7340" x="13363575" y="3535363"/>
          <p14:tracePt t="7345" x="13465175" y="3586163"/>
          <p14:tracePt t="7347" x="13514388" y="3602038"/>
          <p14:tracePt t="7348" x="13531850" y="3619500"/>
          <p14:tracePt t="7350" x="13565188" y="3635375"/>
          <p14:tracePt t="7351" x="13598525" y="3635375"/>
          <p14:tracePt t="7352" x="13598525" y="3652838"/>
          <p14:tracePt t="7354" x="13631863" y="3668713"/>
          <p14:tracePt t="7356" x="13665200" y="3686175"/>
          <p14:tracePt t="7358" x="13698538" y="3702050"/>
          <p14:tracePt t="7362" x="13749338" y="3735388"/>
          <p14:tracePt t="7364" x="13766800" y="3770313"/>
          <p14:tracePt t="7365" x="13800138" y="3786188"/>
          <p14:tracePt t="7367" x="13816013" y="3803650"/>
          <p14:tracePt t="7368" x="13833475" y="3803650"/>
          <p14:tracePt t="7369" x="13833475" y="3819525"/>
          <p14:tracePt t="7371" x="13866813" y="3836988"/>
          <p14:tracePt t="7378" x="13917613" y="3903663"/>
          <p14:tracePt t="7380" x="13950950" y="3921125"/>
          <p14:tracePt t="7395" x="14033500" y="4037013"/>
          <p14:tracePt t="7412" x="14068425" y="4154488"/>
          <p14:tracePt t="7413" x="14068425" y="4171950"/>
          <p14:tracePt t="7415" x="14068425" y="4187825"/>
          <p14:tracePt t="7429" x="14068425" y="4256088"/>
          <p14:tracePt t="7430" x="14068425" y="4271963"/>
          <p14:tracePt t="7445" x="14050963" y="4389438"/>
          <p14:tracePt t="7446" x="14050963" y="4406900"/>
          <p14:tracePt t="7448" x="14033500" y="4422775"/>
          <p14:tracePt t="7449" x="14033500" y="4440238"/>
          <p14:tracePt t="7451" x="14033500" y="4456113"/>
          <p14:tracePt t="7452" x="14017625" y="4456113"/>
          <p14:tracePt t="7454" x="14000163" y="4473575"/>
          <p14:tracePt t="7462" x="13966825" y="4524375"/>
          <p14:tracePt t="7463" x="13950950" y="4524375"/>
          <p14:tracePt t="7465" x="13933488" y="4540250"/>
          <p14:tracePt t="7467" x="13917613" y="4540250"/>
          <p14:tracePt t="7478" x="13800138" y="4591050"/>
          <p14:tracePt t="7480" x="13782675" y="4591050"/>
          <p14:tracePt t="7495" x="13582650" y="4606925"/>
          <p14:tracePt t="7497" x="13549313" y="4606925"/>
          <p14:tracePt t="7499" x="13514388" y="4606925"/>
          <p14:tracePt t="7500" x="13498513" y="4606925"/>
          <p14:tracePt t="7502" x="13465175" y="4606925"/>
          <p14:tracePt t="7503" x="13447713" y="4606925"/>
          <p14:tracePt t="7505" x="13414375" y="4606925"/>
          <p14:tracePt t="7506" x="13398500" y="4606925"/>
          <p14:tracePt t="7507" x="13363575" y="4606925"/>
          <p14:tracePt t="7509" x="13330238" y="4606925"/>
          <p14:tracePt t="7510" x="13314363" y="4606925"/>
          <p14:tracePt t="7514" x="13230225" y="4606925"/>
          <p14:tracePt t="7516" x="13196888" y="4591050"/>
          <p14:tracePt t="7517" x="13163550" y="4591050"/>
          <p14:tracePt t="7518" x="13146088" y="4591050"/>
          <p14:tracePt t="7520" x="13096875" y="4591050"/>
          <p14:tracePt t="7521" x="13096875" y="4573588"/>
          <p14:tracePt t="7523" x="13046075" y="4573588"/>
          <p14:tracePt t="7524" x="13028613" y="4573588"/>
          <p14:tracePt t="7525" x="13012738" y="4557713"/>
          <p14:tracePt t="7527" x="12979400" y="4540250"/>
          <p14:tracePt t="7531" x="12895263" y="4524375"/>
          <p14:tracePt t="7533" x="12861925" y="4506913"/>
          <p14:tracePt t="7534" x="12828588" y="4506913"/>
          <p14:tracePt t="7535" x="12811125" y="4489450"/>
          <p14:tracePt t="7537" x="12777788" y="4473575"/>
          <p14:tracePt t="7538" x="12761913" y="4473575"/>
          <p14:tracePt t="7540" x="12711113" y="4440238"/>
          <p14:tracePt t="7541" x="12693650" y="4440238"/>
          <p14:tracePt t="7543" x="12660313" y="4422775"/>
          <p14:tracePt t="7544" x="12644438" y="4406900"/>
          <p14:tracePt t="7546" x="12611100" y="4389438"/>
          <p14:tracePt t="7548" x="12577763" y="4373563"/>
          <p14:tracePt t="7549" x="12560300" y="4356100"/>
          <p14:tracePt t="7551" x="12526963" y="4338638"/>
          <p14:tracePt t="7552" x="12509500" y="4322763"/>
          <p14:tracePt t="7553" x="12493625" y="4322763"/>
          <p14:tracePt t="7555" x="12460288" y="4289425"/>
          <p14:tracePt t="7556" x="12442825" y="4271963"/>
          <p14:tracePt t="7558" x="12409488" y="4238625"/>
          <p14:tracePt t="7564" x="12358688" y="4154488"/>
          <p14:tracePt t="7565" x="12342813" y="4138613"/>
          <p14:tracePt t="7567" x="12325350" y="4105275"/>
          <p14:tracePt t="7568" x="12309475" y="4071938"/>
          <p14:tracePt t="7570" x="12309475" y="4054475"/>
          <p14:tracePt t="7571" x="12309475" y="4037013"/>
          <p14:tracePt t="7573" x="12292013" y="3987800"/>
          <p14:tracePt t="7574" x="12276138" y="3987800"/>
          <p14:tracePt t="7575" x="12276138" y="3970338"/>
          <p14:tracePt t="7577" x="12276138" y="3937000"/>
          <p14:tracePt t="7579" x="12276138" y="3903663"/>
          <p14:tracePt t="7580" x="12276138" y="3886200"/>
          <p14:tracePt t="7582" x="12276138" y="3852863"/>
          <p14:tracePt t="7583" x="12276138" y="3836988"/>
          <p14:tracePt t="7584" x="12276138" y="3819525"/>
          <p14:tracePt t="7586" x="12276138" y="3786188"/>
          <p14:tracePt t="7587" x="12276138" y="3770313"/>
          <p14:tracePt t="7593" x="12276138" y="3686175"/>
          <p14:tracePt t="7597" x="12292013" y="3619500"/>
          <p14:tracePt t="7598" x="12309475" y="3602038"/>
          <p14:tracePt t="7600" x="12309475" y="3568700"/>
          <p14:tracePt t="7601" x="12325350" y="3551238"/>
          <p14:tracePt t="7602" x="12342813" y="3535363"/>
          <p14:tracePt t="7604" x="12358688" y="3502025"/>
          <p14:tracePt t="7605" x="12358688" y="3484563"/>
          <p14:tracePt t="7606" x="12358688" y="3468688"/>
          <p14:tracePt t="7608" x="12393613" y="3451225"/>
          <p14:tracePt t="7609" x="12409488" y="3435350"/>
          <p14:tracePt t="7611" x="12409488" y="3417888"/>
          <p14:tracePt t="7613" x="12460288" y="3384550"/>
          <p14:tracePt t="7614" x="12476163" y="3367088"/>
          <p14:tracePt t="7616" x="12493625" y="3351213"/>
          <p14:tracePt t="7617" x="12509500" y="3351213"/>
          <p14:tracePt t="7619" x="12544425" y="3333750"/>
          <p14:tracePt t="7620" x="12544425" y="3317875"/>
          <p14:tracePt t="7622" x="12577763" y="3317875"/>
          <p14:tracePt t="7626" x="12644438" y="3300413"/>
          <p14:tracePt t="7627" x="12644438" y="3284538"/>
          <p14:tracePt t="7629" x="12677775" y="3284538"/>
          <p14:tracePt t="7631" x="12711113" y="3284538"/>
          <p14:tracePt t="7632" x="12728575" y="3284538"/>
          <p14:tracePt t="7633" x="12744450" y="3284538"/>
          <p14:tracePt t="7635" x="12761913" y="3267075"/>
          <p14:tracePt t="7639" x="12844463" y="3267075"/>
          <p14:tracePt t="7640" x="12861925" y="3267075"/>
          <p14:tracePt t="7642" x="12912725" y="3267075"/>
          <p14:tracePt t="7644" x="12946063" y="3267075"/>
          <p14:tracePt t="7645" x="12961938" y="3267075"/>
          <p14:tracePt t="7647" x="13012738" y="3267075"/>
          <p14:tracePt t="7648" x="13028613" y="3267075"/>
          <p14:tracePt t="7650" x="13079413" y="3267075"/>
          <p14:tracePt t="7651" x="13096875" y="3267075"/>
          <p14:tracePt t="7653" x="13146088" y="3284538"/>
          <p14:tracePt t="7654" x="13163550" y="3300413"/>
          <p14:tracePt t="7656" x="13214350" y="3300413"/>
          <p14:tracePt t="7657" x="13230225" y="3317875"/>
          <p14:tracePt t="7658" x="13263563" y="3317875"/>
          <p14:tracePt t="7660" x="13314363" y="3333750"/>
          <p14:tracePt t="7664" x="13414375" y="3384550"/>
          <p14:tracePt t="7666" x="13481050" y="3417888"/>
          <p14:tracePt t="7668" x="13531850" y="3435350"/>
          <p14:tracePt t="7669" x="13565188" y="3451225"/>
          <p14:tracePt t="7670" x="13582650" y="3451225"/>
          <p14:tracePt t="7672" x="13649325" y="3484563"/>
          <p14:tracePt t="7673" x="13665200" y="3502025"/>
          <p14:tracePt t="7675" x="13733463" y="3535363"/>
          <p14:tracePt t="7676" x="13749338" y="3551238"/>
          <p14:tracePt t="7678" x="13782675" y="3568700"/>
          <p14:tracePt t="7680" x="13866813" y="3619500"/>
          <p14:tracePt t="7681" x="13882688" y="3635375"/>
          <p14:tracePt t="7682" x="13900150" y="3652838"/>
          <p14:tracePt t="7684" x="13950950" y="3702050"/>
          <p14:tracePt t="7685" x="13984288" y="3719513"/>
          <p14:tracePt t="7686" x="14000163" y="3735388"/>
          <p14:tracePt t="7688" x="14050963" y="3786188"/>
          <p14:tracePt t="7689" x="14068425" y="3803650"/>
          <p14:tracePt t="7691" x="14101763" y="3852863"/>
          <p14:tracePt t="7693" x="14150975" y="3886200"/>
          <p14:tracePt t="7699" x="14252575" y="4021138"/>
          <p14:tracePt t="7701" x="14285913" y="4037013"/>
          <p14:tracePt t="7702" x="14285913" y="4071938"/>
          <p14:tracePt t="7704" x="14301788" y="4105275"/>
          <p14:tracePt t="7705" x="14319250" y="4121150"/>
          <p14:tracePt t="7707" x="14335125" y="4154488"/>
          <p14:tracePt t="7708" x="14335125" y="4171950"/>
          <p14:tracePt t="7709" x="14352588" y="4187825"/>
          <p14:tracePt t="7711" x="14368463" y="4205288"/>
          <p14:tracePt t="7712" x="14368463" y="4238625"/>
          <p14:tracePt t="7714" x="14385925" y="4271963"/>
          <p14:tracePt t="7716" x="14385925" y="4289425"/>
          <p14:tracePt t="7717" x="14385925" y="4322763"/>
          <p14:tracePt t="7724" x="14385925" y="4406900"/>
          <p14:tracePt t="7728" x="14385925" y="4456113"/>
          <p14:tracePt t="7730" x="14385925" y="4489450"/>
          <p14:tracePt t="7732" x="14385925" y="4506913"/>
          <p14:tracePt t="7733" x="14368463" y="4540250"/>
          <p14:tracePt t="7748" x="14217650" y="4775200"/>
          <p14:tracePt t="7750" x="14184313" y="4808538"/>
          <p14:tracePt t="7752" x="14150975" y="4859338"/>
          <p14:tracePt t="7753" x="14135100" y="4875213"/>
          <p14:tracePt t="7755" x="14101763" y="4892675"/>
          <p14:tracePt t="7756" x="14068425" y="4908550"/>
          <p14:tracePt t="7758" x="14033500" y="4941888"/>
          <p14:tracePt t="7759" x="14017625" y="4959350"/>
          <p14:tracePt t="7760" x="14000163" y="4975225"/>
          <p14:tracePt t="7762" x="13950950" y="4992688"/>
          <p14:tracePt t="7763" x="13933488" y="5010150"/>
          <p14:tracePt t="7765" x="13882688" y="5043488"/>
          <p14:tracePt t="7766" x="13849350" y="5059363"/>
          <p14:tracePt t="7767" x="13816013" y="5076825"/>
          <p14:tracePt t="7769" x="13782675" y="5092700"/>
          <p14:tracePt t="7771" x="13716000" y="5110163"/>
          <p14:tracePt t="7773" x="13665200" y="5143500"/>
          <p14:tracePt t="7774" x="13649325" y="5143500"/>
          <p14:tracePt t="7775" x="13615988" y="5143500"/>
          <p14:tracePt t="7777" x="13565188" y="5176838"/>
          <p14:tracePt t="7778" x="13549313" y="5176838"/>
          <p14:tracePt t="7780" x="13481050" y="5194300"/>
          <p14:tracePt t="7781" x="13447713" y="5210175"/>
          <p14:tracePt t="7783" x="13398500" y="5227638"/>
          <p14:tracePt t="7784" x="13363575" y="5227638"/>
          <p14:tracePt t="7786" x="13314363" y="5243513"/>
          <p14:tracePt t="7787" x="13281025" y="5260975"/>
          <p14:tracePt t="7789" x="13214350" y="5260975"/>
          <p14:tracePt t="7790" x="13179425" y="5276850"/>
          <p14:tracePt t="7792" x="13112750" y="5294313"/>
          <p14:tracePt t="7793" x="13063538" y="5311775"/>
          <p14:tracePt t="7795" x="13012738" y="5311775"/>
          <p14:tracePt t="7796" x="12979400" y="5311775"/>
          <p14:tracePt t="7798" x="12895263" y="5345113"/>
          <p14:tracePt t="7799" x="12861925" y="5345113"/>
          <p14:tracePt t="7801" x="12777788" y="5360988"/>
          <p14:tracePt t="7802" x="12744450" y="5360988"/>
          <p14:tracePt t="7803" x="12711113" y="5360988"/>
          <p14:tracePt t="7805" x="12626975" y="5378450"/>
          <p14:tracePt t="7806" x="12577763" y="5378450"/>
          <p14:tracePt t="7807" x="12544425" y="5394325"/>
          <p14:tracePt t="7809" x="12460288" y="5411788"/>
          <p14:tracePt t="7810" x="12409488" y="5411788"/>
          <p14:tracePt t="7812" x="12376150" y="5411788"/>
          <p14:tracePt t="7814" x="12242800" y="5411788"/>
          <p14:tracePt t="7816" x="12141200" y="5411788"/>
          <p14:tracePt t="7818" x="12041188" y="5411788"/>
          <p14:tracePt t="7819" x="11990388" y="5411788"/>
          <p14:tracePt t="7821" x="11907838" y="5411788"/>
          <p14:tracePt t="7822" x="11857038" y="5411788"/>
          <p14:tracePt t="7823" x="11806238" y="5411788"/>
          <p14:tracePt t="7825" x="11706225" y="5411788"/>
          <p14:tracePt t="7826" x="11672888" y="5411788"/>
          <p14:tracePt t="7828" x="11622088" y="5411788"/>
          <p14:tracePt t="7829" x="11522075" y="5411788"/>
          <p14:tracePt t="7831" x="11422063" y="5411788"/>
          <p14:tracePt t="7833" x="11320463" y="5411788"/>
          <p14:tracePt t="7834" x="11271250" y="5411788"/>
          <p14:tracePt t="7836" x="11169650" y="5411788"/>
          <p14:tracePt t="7837" x="11120438" y="5394325"/>
          <p14:tracePt t="7838" x="11069638" y="5394325"/>
          <p14:tracePt t="7840" x="10969625" y="5378450"/>
          <p14:tracePt t="7841" x="10918825" y="5360988"/>
          <p14:tracePt t="7843" x="10818813" y="5345113"/>
          <p14:tracePt t="7844" x="10785475" y="5345113"/>
          <p14:tracePt t="7846" x="10668000" y="5311775"/>
          <p14:tracePt t="7847" x="10617200" y="5311775"/>
          <p14:tracePt t="7849" x="10534650" y="5276850"/>
          <p14:tracePt t="7850" x="10501313" y="5260975"/>
          <p14:tracePt t="7851" x="10450513" y="5260975"/>
          <p14:tracePt t="7853" x="10383838" y="5243513"/>
          <p14:tracePt t="7854" x="10333038" y="5227638"/>
          <p14:tracePt t="7855" x="10299700" y="5210175"/>
          <p14:tracePt t="7857" x="10233025" y="5194300"/>
          <p14:tracePt t="7858" x="10199688" y="5194300"/>
          <p14:tracePt t="7860" x="10115550" y="5176838"/>
          <p14:tracePt t="7869" x="9847263" y="5092700"/>
          <p14:tracePt t="7870" x="9831388" y="5092700"/>
          <p14:tracePt t="7872" x="9780588" y="5059363"/>
          <p14:tracePt t="7873" x="9763125" y="5059363"/>
          <p14:tracePt t="7874" x="9747250" y="5059363"/>
          <p14:tracePt t="7876" x="9713913" y="5026025"/>
          <p14:tracePt t="7885" x="9663113" y="4992688"/>
          <p14:tracePt t="7895" x="9645650" y="4941888"/>
          <p14:tracePt t="7912" x="9680575" y="4824413"/>
          <p14:tracePt t="7914" x="9680575" y="4808538"/>
          <p14:tracePt t="7916" x="9696450" y="4775200"/>
          <p14:tracePt t="7917" x="9696450" y="4757738"/>
          <p14:tracePt t="7928" x="9796463" y="4624388"/>
          <p14:tracePt t="7930" x="9831388" y="4591050"/>
          <p14:tracePt t="7932" x="9864725" y="4573588"/>
          <p14:tracePt t="7933" x="9898063" y="4540250"/>
          <p14:tracePt t="7934" x="9913938" y="4540250"/>
          <p14:tracePt t="7936" x="9964738" y="4506913"/>
          <p14:tracePt t="7937" x="9998075" y="4506913"/>
          <p14:tracePt t="7939" x="10048875" y="4456113"/>
          <p14:tracePt t="7941" x="10115550" y="4440238"/>
          <p14:tracePt t="7942" x="10131425" y="4422775"/>
          <p14:tracePt t="7943" x="10182225" y="4422775"/>
          <p14:tracePt t="7945" x="10233025" y="4389438"/>
          <p14:tracePt t="7947" x="10315575" y="4356100"/>
          <p14:tracePt t="7948" x="10350500" y="4338638"/>
          <p14:tracePt t="7949" x="10366375" y="4338638"/>
          <p14:tracePt t="7951" x="10450513" y="4305300"/>
          <p14:tracePt t="7952" x="10483850" y="4289425"/>
          <p14:tracePt t="7953" x="10517188" y="4289425"/>
          <p14:tracePt t="7955" x="10583863" y="4271963"/>
          <p14:tracePt t="7956" x="10617200" y="4256088"/>
          <p14:tracePt t="7958" x="10685463" y="4256088"/>
          <p14:tracePt t="7959" x="10718800" y="4256088"/>
          <p14:tracePt t="7960" x="10752138" y="4238625"/>
          <p14:tracePt t="7962" x="10834688" y="4222750"/>
          <p14:tracePt t="7964" x="10918825" y="4222750"/>
          <p14:tracePt t="7965" x="10952163" y="4205288"/>
          <p14:tracePt t="7967" x="11036300" y="4205288"/>
          <p14:tracePt t="7968" x="11087100" y="4205288"/>
          <p14:tracePt t="7969" x="11120438" y="4205288"/>
          <p14:tracePt t="7971" x="11204575" y="4205288"/>
          <p14:tracePt t="7973" x="11304588" y="4205288"/>
          <p14:tracePt t="7974" x="11355388" y="4205288"/>
          <p14:tracePt t="7975" x="11404600" y="4205288"/>
          <p14:tracePt t="7977" x="11504613" y="4205288"/>
          <p14:tracePt t="7978" x="11572875" y="4205288"/>
          <p14:tracePt t="7980" x="11672888" y="4205288"/>
          <p14:tracePt t="7981" x="11723688" y="4205288"/>
          <p14:tracePt t="7982" x="11790363" y="4205288"/>
          <p14:tracePt t="7984" x="11890375" y="4222750"/>
          <p14:tracePt t="7985" x="11941175" y="4222750"/>
          <p14:tracePt t="7987" x="12041188" y="4238625"/>
          <p14:tracePt t="7988" x="12091988" y="4238625"/>
          <p14:tracePt t="7990" x="12209463" y="4238625"/>
          <p14:tracePt t="7991" x="12258675" y="4256088"/>
          <p14:tracePt t="7992" x="12309475" y="4256088"/>
          <p14:tracePt t="7994" x="12409488" y="4289425"/>
          <p14:tracePt t="7995" x="12460288" y="4289425"/>
          <p14:tracePt t="7997" x="12544425" y="4305300"/>
          <p14:tracePt t="7998" x="12593638" y="4305300"/>
          <p14:tracePt t="8000" x="12677775" y="4338638"/>
          <p14:tracePt t="8001" x="12728575" y="4338638"/>
          <p14:tracePt t="8002" x="12777788" y="4356100"/>
          <p14:tracePt t="8004" x="12861925" y="4389438"/>
          <p14:tracePt t="8006" x="12912725" y="4389438"/>
          <p14:tracePt t="8007" x="12995275" y="4422775"/>
          <p14:tracePt t="8008" x="13028613" y="4440238"/>
          <p14:tracePt t="8010" x="13130213" y="4456113"/>
          <p14:tracePt t="8012" x="13196888" y="4489450"/>
          <p14:tracePt t="8013" x="13230225" y="4489450"/>
          <p14:tracePt t="8015" x="13314363" y="4524375"/>
          <p14:tracePt t="8016" x="13347700" y="4540250"/>
          <p14:tracePt t="8017" x="13363575" y="4540250"/>
          <p14:tracePt t="8019" x="13431838" y="4557713"/>
          <p14:tracePt t="8021" x="13465175" y="4573588"/>
          <p14:tracePt t="8022" x="13514388" y="4591050"/>
          <p14:tracePt t="8024" x="13565188" y="4606925"/>
          <p14:tracePt t="8025" x="13582650" y="4606925"/>
          <p14:tracePt t="8027" x="13631863" y="4640263"/>
          <p14:tracePt t="8028" x="13649325" y="4640263"/>
          <p14:tracePt t="8030" x="13682663" y="4657725"/>
          <p14:tracePt t="8031" x="13698538" y="4657725"/>
          <p14:tracePt t="8033" x="13733463" y="4673600"/>
          <p14:tracePt t="8035" x="13749338" y="4673600"/>
          <p14:tracePt t="8037" x="13766800" y="4691063"/>
          <p14:tracePt t="8039" x="13782675" y="4691063"/>
          <p14:tracePt t="8040" x="13782675" y="4708525"/>
          <p14:tracePt t="8041" x="13800138" y="4708525"/>
          <p14:tracePt t="8050" x="13816013" y="4741863"/>
          <p14:tracePt t="8066" x="13816013" y="4757738"/>
          <p14:tracePt t="8082" x="13816013" y="4775200"/>
          <p14:tracePt t="8095" x="13816013" y="4791075"/>
          <p14:tracePt t="8112" x="13816013" y="4808538"/>
          <p14:tracePt t="8113" x="13816013" y="4824413"/>
          <p14:tracePt t="8129" x="13782675" y="4841875"/>
          <p14:tracePt t="8145" x="13733463" y="4841875"/>
          <p14:tracePt t="8147" x="13716000" y="4841875"/>
          <p14:tracePt t="8148" x="13716000" y="4859338"/>
          <p14:tracePt t="8162" x="13649325" y="4859338"/>
          <p14:tracePt t="8178" x="13565188" y="4859338"/>
          <p14:tracePt t="8195" x="13481050" y="4824413"/>
          <p14:tracePt t="8197" x="13465175" y="4824413"/>
          <p14:tracePt t="8212" x="13431838" y="4791075"/>
          <p14:tracePt t="8228" x="13431838" y="4757738"/>
          <p14:tracePt t="8245" x="13431838" y="4640263"/>
          <p14:tracePt t="8246" x="13431838" y="4624388"/>
          <p14:tracePt t="8248" x="13431838" y="4606925"/>
          <p14:tracePt t="8249" x="13431838" y="4591050"/>
          <p14:tracePt t="8251" x="13431838" y="4573588"/>
          <p14:tracePt t="8253" x="13447713" y="4540250"/>
          <p14:tracePt t="8255" x="13465175" y="4524375"/>
          <p14:tracePt t="8262" x="13481050" y="4473575"/>
          <p14:tracePt t="8263" x="13481050" y="4456113"/>
          <p14:tracePt t="8265" x="13498513" y="4440238"/>
          <p14:tracePt t="8278" x="13582650" y="4338638"/>
          <p14:tracePt t="8280" x="13598525" y="4322763"/>
          <p14:tracePt t="8296" x="13749338" y="4238625"/>
          <p14:tracePt t="8298" x="13766800" y="4238625"/>
          <p14:tracePt t="8299" x="13782675" y="4222750"/>
          <p14:tracePt t="8301" x="13816013" y="4222750"/>
          <p14:tracePt t="8312" x="13933488" y="4187825"/>
          <p14:tracePt t="8314" x="13966825" y="4187825"/>
          <p14:tracePt t="8315" x="13984288" y="4187825"/>
          <p14:tracePt t="8317" x="14000163" y="4187825"/>
          <p14:tracePt t="8318" x="14017625" y="4187825"/>
          <p14:tracePt t="8319" x="14033500" y="4187825"/>
          <p14:tracePt t="8321" x="14050963" y="4187825"/>
          <p14:tracePt t="8322" x="14068425" y="4187825"/>
          <p14:tracePt t="8324" x="14084300" y="4187825"/>
          <p14:tracePt t="8329" x="14135100" y="4187825"/>
          <p14:tracePt t="8330" x="14150975" y="4187825"/>
          <p14:tracePt t="8332" x="14168438" y="4187825"/>
          <p14:tracePt t="8345" x="14235113" y="4187825"/>
          <p14:tracePt t="8347" x="14252575" y="4187825"/>
          <p14:tracePt t="8362" x="14268450" y="4187825"/>
          <p14:tracePt t="8379" x="14268450" y="4205288"/>
          <p14:tracePt t="8470" x="14268450" y="4222750"/>
          <p14:tracePt t="8479" x="14252575" y="4222750"/>
          <p14:tracePt t="8487" x="14235113" y="4222750"/>
          <p14:tracePt t="8495" x="14217650" y="4222750"/>
          <p14:tracePt t="8496" x="14201775" y="4222750"/>
          <p14:tracePt t="8512" x="14184313" y="4222750"/>
          <p14:tracePt t="8532" x="14184313" y="4205288"/>
          <p14:tracePt t="8548" x="14184313" y="4187825"/>
          <p14:tracePt t="8562" x="14184313" y="4171950"/>
          <p14:tracePt t="8579" x="14235113" y="4121150"/>
          <p14:tracePt t="8580" x="14252575" y="4121150"/>
          <p14:tracePt t="8582" x="14252575" y="4105275"/>
          <p14:tracePt t="8583" x="14268450" y="4105275"/>
          <p14:tracePt t="8595" x="14335125" y="4087813"/>
          <p14:tracePt t="8596" x="14352588" y="4087813"/>
          <p14:tracePt t="8598" x="14368463" y="4071938"/>
          <p14:tracePt t="8612" x="14452600" y="4054475"/>
          <p14:tracePt t="8613" x="14470063" y="4054475"/>
          <p14:tracePt t="8628" x="14603413" y="4037013"/>
          <p14:tracePt t="8630" x="14620875" y="4037013"/>
          <p14:tracePt t="8631" x="14636750" y="4037013"/>
          <p14:tracePt t="8633" x="14654213" y="4037013"/>
          <p14:tracePt t="8645" x="14738350" y="4037013"/>
          <p14:tracePt t="8646" x="14754225" y="4037013"/>
          <p14:tracePt t="8648" x="14771688" y="4037013"/>
          <p14:tracePt t="8662" x="14838363" y="4037013"/>
          <p14:tracePt t="8663" x="14854238" y="4037013"/>
          <p14:tracePt t="8679" x="14905038" y="4037013"/>
          <p14:tracePt t="8695" x="14922500" y="4037013"/>
          <p14:tracePt t="8712" x="14938375" y="4037013"/>
          <p14:tracePt t="8772" x="14955838" y="4037013"/>
          <p14:tracePt t="8779" x="14955838" y="4021138"/>
          <p14:tracePt t="8784" x="14971713" y="4021138"/>
          <p14:tracePt t="8796" x="14989175" y="3987800"/>
          <p14:tracePt t="8812" x="14989175" y="3970338"/>
          <p14:tracePt t="8828" x="14989175" y="3954463"/>
          <p14:tracePt t="8896" x="14971713" y="3954463"/>
          <p14:tracePt t="8901" x="14955838" y="3954463"/>
          <p14:tracePt t="8912" x="14887575" y="3970338"/>
          <p14:tracePt t="8913" x="14871700" y="3970338"/>
          <p14:tracePt t="8915" x="14854238" y="3970338"/>
          <p14:tracePt t="8916" x="14838363" y="3970338"/>
          <p14:tracePt t="8928" x="14703425" y="4003675"/>
          <p14:tracePt t="8930" x="14670088" y="4003675"/>
          <p14:tracePt t="8932" x="14654213" y="4003675"/>
          <p14:tracePt t="8933" x="14636750" y="4003675"/>
          <p14:tracePt t="8935" x="14603413" y="4003675"/>
          <p14:tracePt t="8936" x="14587538" y="4003675"/>
          <p14:tracePt t="8937" x="14570075" y="4021138"/>
          <p14:tracePt t="8939" x="14536738" y="4021138"/>
          <p14:tracePt t="8945" x="14452600" y="4037013"/>
          <p14:tracePt t="8946" x="14419263" y="4037013"/>
          <p14:tracePt t="8948" x="14385925" y="4037013"/>
          <p14:tracePt t="8949" x="14352588" y="4037013"/>
          <p14:tracePt t="8951" x="14319250" y="4037013"/>
          <p14:tracePt t="8952" x="14301788" y="4037013"/>
          <p14:tracePt t="8954" x="14252575" y="4037013"/>
          <p14:tracePt t="8955" x="14235113" y="4037013"/>
          <p14:tracePt t="8957" x="14184313" y="4054475"/>
          <p14:tracePt t="8958" x="14168438" y="4054475"/>
          <p14:tracePt t="8960" x="14117638" y="4054475"/>
          <p14:tracePt t="8964" x="14017625" y="4054475"/>
          <p14:tracePt t="8965" x="13984288" y="4071938"/>
          <p14:tracePt t="8967" x="13950950" y="4071938"/>
          <p14:tracePt t="8968" x="13917613" y="4071938"/>
          <p14:tracePt t="8970" x="13866813" y="4071938"/>
          <p14:tracePt t="8971" x="13849350" y="4071938"/>
          <p14:tracePt t="8972" x="13816013" y="4071938"/>
          <p14:tracePt t="8974" x="13782675" y="4071938"/>
          <p14:tracePt t="8975" x="13749338" y="4071938"/>
          <p14:tracePt t="8976" x="13716000" y="4071938"/>
          <p14:tracePt t="8978" x="13665200" y="4071938"/>
          <p14:tracePt t="8980" x="13615988" y="4071938"/>
          <p14:tracePt t="8982" x="13582650" y="4071938"/>
          <p14:tracePt t="8984" x="13514388" y="4071938"/>
          <p14:tracePt t="8985" x="13498513" y="4054475"/>
          <p14:tracePt t="8986" x="13481050" y="4054475"/>
          <p14:tracePt t="8988" x="13414375" y="4054475"/>
          <p14:tracePt t="8989" x="13381038" y="4054475"/>
          <p14:tracePt t="8990" x="13363575" y="4054475"/>
          <p14:tracePt t="8992" x="13314363" y="4054475"/>
          <p14:tracePt t="8993" x="13296900" y="4054475"/>
          <p14:tracePt t="8997" x="13196888" y="4054475"/>
          <p14:tracePt t="8998" x="13179425" y="4037013"/>
          <p14:tracePt t="9000" x="13146088" y="4037013"/>
          <p14:tracePt t="9012" x="12895263" y="4021138"/>
          <p14:tracePt t="9014" x="12844463" y="4021138"/>
          <p14:tracePt t="9016" x="12828588" y="4003675"/>
          <p14:tracePt t="9017" x="12777788" y="4003675"/>
          <p14:tracePt t="9018" x="12761913" y="4003675"/>
          <p14:tracePt t="9020" x="12711113" y="3987800"/>
          <p14:tracePt t="9021" x="12693650" y="3987800"/>
          <p14:tracePt t="9022" x="12677775" y="3987800"/>
          <p14:tracePt t="9024" x="12626975" y="3987800"/>
          <p14:tracePt t="9026" x="12577763" y="3987800"/>
          <p14:tracePt t="9027" x="12560300" y="3970338"/>
          <p14:tracePt t="9030" x="12493625" y="3970338"/>
          <p14:tracePt t="9034" x="12426950" y="3970338"/>
          <p14:tracePt t="9035" x="12409488" y="3970338"/>
          <p14:tracePt t="9036" x="12393613" y="3970338"/>
          <p14:tracePt t="9038" x="12358688" y="3970338"/>
          <p14:tracePt t="9039" x="12342813" y="3970338"/>
          <p14:tracePt t="9041" x="12309475" y="3970338"/>
          <p14:tracePt t="9042" x="12276138" y="3970338"/>
          <p14:tracePt t="9046" x="12209463" y="3970338"/>
          <p14:tracePt t="9048" x="12174538" y="3954463"/>
          <p14:tracePt t="9050" x="12125325" y="3954463"/>
          <p14:tracePt t="9052" x="12107863" y="3954463"/>
          <p14:tracePt t="9053" x="12074525" y="3954463"/>
          <p14:tracePt t="9054" x="12058650" y="3937000"/>
          <p14:tracePt t="9056" x="12025313" y="3937000"/>
          <p14:tracePt t="9057" x="12007850" y="3921125"/>
          <p14:tracePt t="9058" x="11990388" y="3921125"/>
          <p14:tracePt t="9060" x="11941175" y="3921125"/>
          <p14:tracePt t="9062" x="11907838" y="3921125"/>
          <p14:tracePt t="9063" x="11890375" y="3921125"/>
          <p14:tracePt t="9065" x="11839575" y="3903663"/>
          <p14:tracePt t="9066" x="11823700" y="3886200"/>
          <p14:tracePt t="9068" x="11772900" y="3886200"/>
          <p14:tracePt t="9069" x="11757025" y="3886200"/>
          <p14:tracePt t="9071" x="11706225" y="3870325"/>
          <p14:tracePt t="9072" x="11690350" y="3870325"/>
          <p14:tracePt t="9074" x="11655425" y="3852863"/>
          <p14:tracePt t="9075" x="11639550" y="3852863"/>
          <p14:tracePt t="9077" x="11588750" y="3852863"/>
          <p14:tracePt t="9079" x="11588750" y="3836988"/>
          <p14:tracePt t="9080" x="11555413" y="3819525"/>
          <p14:tracePt t="9082" x="11522075" y="3819525"/>
          <p14:tracePt t="9083" x="11504613" y="3819525"/>
          <p14:tracePt t="9084" x="11488738" y="3819525"/>
          <p14:tracePt t="9086" x="11471275" y="3803650"/>
          <p14:tracePt t="9087" x="11455400" y="3803650"/>
          <p14:tracePt t="9088" x="11437938" y="3803650"/>
          <p14:tracePt t="9090" x="11422063" y="3803650"/>
          <p14:tracePt t="9094" x="11388725" y="3786188"/>
          <p14:tracePt t="9096" x="11355388" y="3770313"/>
          <p14:tracePt t="9098" x="11337925" y="3770313"/>
          <p14:tracePt t="9103" x="11304588" y="3770313"/>
          <p14:tracePt t="9112" x="11271250" y="3752850"/>
          <p14:tracePt t="9129" x="11253788" y="3735388"/>
          <p14:tracePt t="9212" x="11271250" y="3735388"/>
          <p14:tracePt t="9221" x="11287125" y="3735388"/>
          <p14:tracePt t="9228" x="11320463" y="3735388"/>
          <p14:tracePt t="9230" x="11320463" y="3752850"/>
          <p14:tracePt t="9245" x="11404600" y="3786188"/>
          <p14:tracePt t="9247" x="11422063" y="3803650"/>
          <p14:tracePt t="9262" x="11555413" y="3886200"/>
          <p14:tracePt t="9264" x="11588750" y="3903663"/>
          <p14:tracePt t="9266" x="11606213" y="3921125"/>
          <p14:tracePt t="9279" x="11723688" y="4021138"/>
          <p14:tracePt t="9281" x="11739563" y="4037013"/>
          <p14:tracePt t="9295" x="11806238" y="4138613"/>
          <p14:tracePt t="9312" x="11823700" y="4256088"/>
          <p14:tracePt t="9329" x="11806238" y="4389438"/>
          <p14:tracePt t="9345" x="11723688" y="4540250"/>
          <p14:tracePt t="9346" x="11706225" y="4540250"/>
          <p14:tracePt t="9348" x="11690350" y="4573588"/>
          <p14:tracePt t="9362" x="11572875" y="4673600"/>
          <p14:tracePt t="9363" x="11555413" y="4691063"/>
          <p14:tracePt t="9365" x="11539538" y="4691063"/>
          <p14:tracePt t="9379" x="11388725" y="4775200"/>
          <p14:tracePt t="9380" x="11371263" y="4775200"/>
          <p14:tracePt t="9381" x="11355388" y="4791075"/>
          <p14:tracePt t="9383" x="11337925" y="4791075"/>
          <p14:tracePt t="9395" x="11187113" y="4808538"/>
          <p14:tracePt t="9396" x="11169650" y="4808538"/>
          <p14:tracePt t="9398" x="11136313" y="4808538"/>
          <p14:tracePt t="9412" x="11002963" y="4791075"/>
          <p14:tracePt t="9413" x="10985500" y="4791075"/>
          <p14:tracePt t="9428" x="10834688" y="4691063"/>
          <p14:tracePt t="9429" x="10834688" y="4673600"/>
          <p14:tracePt t="9431" x="10818813" y="4657725"/>
          <p14:tracePt t="9445" x="10752138" y="4540250"/>
          <p14:tracePt t="9446" x="10752138" y="4524375"/>
          <p14:tracePt t="9448" x="10734675" y="4506913"/>
          <p14:tracePt t="9450" x="10734675" y="4489450"/>
          <p14:tracePt t="9451" x="10734675" y="4473575"/>
          <p14:tracePt t="9453" x="10734675" y="4440238"/>
          <p14:tracePt t="9454" x="10718800" y="4440238"/>
          <p14:tracePt t="9455" x="10718800" y="4422775"/>
          <p14:tracePt t="9457" x="10718800" y="4406900"/>
          <p14:tracePt t="9462" x="10718800" y="4338638"/>
          <p14:tracePt t="9463" x="10718800" y="4305300"/>
          <p14:tracePt t="9465" x="10718800" y="4271963"/>
          <p14:tracePt t="9478" x="10785475" y="4037013"/>
          <p14:tracePt t="9480" x="10818813" y="4003675"/>
          <p14:tracePt t="9482" x="10834688" y="3954463"/>
          <p14:tracePt t="9483" x="10852150" y="3921125"/>
          <p14:tracePt t="9485" x="10869613" y="3870325"/>
          <p14:tracePt t="9486" x="10885488" y="3870325"/>
          <p14:tracePt t="9488" x="10918825" y="3803650"/>
          <p14:tracePt t="9489" x="10936288" y="3786188"/>
          <p14:tracePt t="9490" x="10952163" y="3770313"/>
          <p14:tracePt t="9492" x="11002963" y="3719513"/>
          <p14:tracePt t="9493" x="11036300" y="3702050"/>
          <p14:tracePt t="9495" x="11087100" y="3652838"/>
          <p14:tracePt t="9497" x="11120438" y="3619500"/>
          <p14:tracePt t="9499" x="11153775" y="3586163"/>
          <p14:tracePt t="9500" x="11187113" y="3568700"/>
          <p14:tracePt t="9502" x="11220450" y="3551238"/>
          <p14:tracePt t="9503" x="11253788" y="3535363"/>
          <p14:tracePt t="9505" x="11287125" y="3517900"/>
          <p14:tracePt t="9506" x="11320463" y="3502025"/>
          <p14:tracePt t="9508" x="11371263" y="3484563"/>
          <p14:tracePt t="9509" x="11388725" y="3468688"/>
          <p14:tracePt t="9510" x="11422063" y="3451225"/>
          <p14:tracePt t="9512" x="11471275" y="3435350"/>
          <p14:tracePt t="9514" x="11504613" y="3417888"/>
          <p14:tracePt t="9515" x="11539538" y="3417888"/>
          <p14:tracePt t="9517" x="11588750" y="3384550"/>
          <p14:tracePt t="9518" x="11606213" y="3384550"/>
          <p14:tracePt t="9520" x="11655425" y="3367088"/>
          <p14:tracePt t="9521" x="11690350" y="3367088"/>
          <p14:tracePt t="9523" x="11723688" y="3351213"/>
          <p14:tracePt t="9524" x="11757025" y="3351213"/>
          <p14:tracePt t="9526" x="11806238" y="3333750"/>
          <p14:tracePt t="9527" x="11823700" y="3333750"/>
          <p14:tracePt t="9529" x="11857038" y="3333750"/>
          <p14:tracePt t="9530" x="11907838" y="3333750"/>
          <p14:tracePt t="9532" x="11974513" y="3333750"/>
          <p14:tracePt t="9533" x="12007850" y="3333750"/>
          <p14:tracePt t="9534" x="12025313" y="3333750"/>
          <p14:tracePt t="9536" x="12091988" y="3333750"/>
          <p14:tracePt t="9537" x="12125325" y="3333750"/>
          <p14:tracePt t="9538" x="12158663" y="3333750"/>
          <p14:tracePt t="9540" x="12225338" y="3333750"/>
          <p14:tracePt t="9541" x="12258675" y="3333750"/>
          <p14:tracePt t="9542" x="12292013" y="3333750"/>
          <p14:tracePt t="9544" x="12376150" y="3351213"/>
          <p14:tracePt t="9546" x="12460288" y="3367088"/>
          <p14:tracePt t="9548" x="12526963" y="3384550"/>
          <p14:tracePt t="9549" x="12560300" y="3400425"/>
          <p14:tracePt t="9550" x="12611100" y="3417888"/>
          <p14:tracePt t="9552" x="12693650" y="3435350"/>
          <p14:tracePt t="9553" x="12728575" y="3451225"/>
          <p14:tracePt t="9554" x="12761913" y="3468688"/>
          <p14:tracePt t="9556" x="12861925" y="3484563"/>
          <p14:tracePt t="9557" x="12895263" y="3502025"/>
          <p14:tracePt t="9558" x="12928600" y="3502025"/>
          <p14:tracePt t="9560" x="13012738" y="3535363"/>
          <p14:tracePt t="9562" x="13096875" y="3551238"/>
          <p14:tracePt t="9564" x="13179425" y="3602038"/>
          <p14:tracePt t="9565" x="13196888" y="3602038"/>
          <p14:tracePt t="9567" x="13281025" y="3635375"/>
          <p14:tracePt t="9568" x="13330238" y="3652838"/>
          <p14:tracePt t="9570" x="13381038" y="3686175"/>
          <p14:tracePt t="9571" x="13431838" y="3702050"/>
          <p14:tracePt t="9573" x="13498513" y="3735388"/>
          <p14:tracePt t="9574" x="13531850" y="3752850"/>
          <p14:tracePt t="9576" x="13598525" y="3786188"/>
          <p14:tracePt t="9577" x="13631863" y="3786188"/>
          <p14:tracePt t="9579" x="13698538" y="3836988"/>
          <p14:tracePt t="9580" x="13733463" y="3836988"/>
          <p14:tracePt t="9582" x="13800138" y="3886200"/>
          <p14:tracePt t="9583" x="13816013" y="3886200"/>
          <p14:tracePt t="9585" x="13849350" y="3903663"/>
          <p14:tracePt t="9586" x="13900150" y="3937000"/>
          <p14:tracePt t="9587" x="13933488" y="3954463"/>
          <p14:tracePt t="9589" x="13984288" y="3987800"/>
          <p14:tracePt t="9590" x="14000163" y="4003675"/>
          <p14:tracePt t="9592" x="14050963" y="4037013"/>
          <p14:tracePt t="9594" x="14068425" y="4037013"/>
          <p14:tracePt t="9596" x="14117638" y="4087813"/>
          <p14:tracePt t="9598" x="14135100" y="4105275"/>
          <p14:tracePt t="9599" x="14168438" y="4121150"/>
          <p14:tracePt t="9600" x="14184313" y="4154488"/>
          <p14:tracePt t="9602" x="14201775" y="4171950"/>
          <p14:tracePt t="9603" x="14235113" y="4171950"/>
          <p14:tracePt t="9604" x="14235113" y="4187825"/>
          <p14:tracePt t="9606" x="14252575" y="4205288"/>
          <p14:tracePt t="9607" x="14268450" y="4222750"/>
          <p14:tracePt t="9609" x="14285913" y="4238625"/>
          <p14:tracePt t="9610" x="14301788" y="4238625"/>
          <p14:tracePt t="9612" x="14301788" y="4256088"/>
          <p14:tracePt t="9613" x="14319250" y="4271963"/>
          <p14:tracePt t="9615" x="14319250" y="4289425"/>
          <p14:tracePt t="9616" x="14335125" y="4289425"/>
          <p14:tracePt t="9618" x="14352588" y="4305300"/>
          <p14:tracePt t="9631" x="14368463" y="4373563"/>
          <p14:tracePt t="9645" x="14368463" y="4440238"/>
          <p14:tracePt t="9662" x="14335125" y="4489450"/>
          <p14:tracePt t="9664" x="14319250" y="4489450"/>
          <p14:tracePt t="9679" x="14235113" y="4524375"/>
          <p14:tracePt t="9680" x="14201775" y="4524375"/>
          <p14:tracePt t="9695" x="14068425" y="4524375"/>
          <p14:tracePt t="9697" x="14050963" y="4524375"/>
          <p14:tracePt t="9699" x="14033500" y="4524375"/>
          <p14:tracePt t="9701" x="14000163" y="4524375"/>
          <p14:tracePt t="9712" x="13866813" y="4524375"/>
          <p14:tracePt t="9713" x="13833475" y="4524375"/>
          <p14:tracePt t="9715" x="13800138" y="4524375"/>
          <p14:tracePt t="9716" x="13782675" y="4524375"/>
          <p14:tracePt t="9718" x="13766800" y="4524375"/>
          <p14:tracePt t="9719" x="13733463" y="4524375"/>
          <p14:tracePt t="9720" x="13716000" y="4524375"/>
          <p14:tracePt t="9722" x="13682663" y="4506913"/>
          <p14:tracePt t="9723" x="13665200" y="4489450"/>
          <p14:tracePt t="9725" x="13615988" y="4489450"/>
          <p14:tracePt t="9726" x="13598525" y="4489450"/>
          <p14:tracePt t="9728" x="13582650" y="4489450"/>
          <p14:tracePt t="9729" x="13549313" y="4473575"/>
          <p14:tracePt t="9730" x="13514388" y="4456113"/>
          <p14:tracePt t="9732" x="13481050" y="4456113"/>
          <p14:tracePt t="9733" x="13447713" y="4456113"/>
          <p14:tracePt t="9735" x="13414375" y="4440238"/>
          <p14:tracePt t="9737" x="13381038" y="4422775"/>
          <p14:tracePt t="9738" x="13347700" y="4422775"/>
          <p14:tracePt t="9739" x="13314363" y="4406900"/>
          <p14:tracePt t="9741" x="13281025" y="4406900"/>
          <p14:tracePt t="9742" x="13247688" y="4406900"/>
          <p14:tracePt t="9744" x="13230225" y="4389438"/>
          <p14:tracePt t="9749" x="13096875" y="4356100"/>
          <p14:tracePt t="9750" x="13079413" y="4338638"/>
          <p14:tracePt t="9752" x="13012738" y="4338638"/>
          <p14:tracePt t="9753" x="12995275" y="4322763"/>
          <p14:tracePt t="9755" x="12979400" y="4305300"/>
          <p14:tracePt t="9756" x="12912725" y="4305300"/>
          <p14:tracePt t="9757" x="12895263" y="4289425"/>
          <p14:tracePt t="9759" x="12828588" y="4271963"/>
          <p14:tracePt t="9760" x="12811125" y="4271963"/>
          <p14:tracePt t="9761" x="12795250" y="4256088"/>
          <p14:tracePt t="9763" x="12728575" y="4222750"/>
          <p14:tracePt t="9769" x="12593638" y="4187825"/>
          <p14:tracePt t="9770" x="12544425" y="4171950"/>
          <p14:tracePt t="9772" x="12493625" y="4154488"/>
          <p14:tracePt t="9773" x="12460288" y="4138613"/>
          <p14:tracePt t="9775" x="12409488" y="4121150"/>
          <p14:tracePt t="9776" x="12376150" y="4105275"/>
          <p14:tracePt t="9778" x="12325350" y="4105275"/>
          <p14:tracePt t="9779" x="12292013" y="4087813"/>
          <p14:tracePt t="9781" x="12258675" y="4071938"/>
          <p14:tracePt t="9783" x="12209463" y="4054475"/>
          <p14:tracePt t="9784" x="12174538" y="4037013"/>
          <p14:tracePt t="9786" x="12125325" y="4037013"/>
          <p14:tracePt t="9787" x="12107863" y="4021138"/>
          <p14:tracePt t="9788" x="12058650" y="4003675"/>
          <p14:tracePt t="9790" x="12025313" y="3987800"/>
          <p14:tracePt t="9791" x="12007850" y="3987800"/>
          <p14:tracePt t="9793" x="11941175" y="3987800"/>
          <p14:tracePt t="9796" x="11890375" y="3970338"/>
          <p14:tracePt t="9797" x="11857038" y="3954463"/>
          <p14:tracePt t="9798" x="11823700" y="3954463"/>
          <p14:tracePt t="9800" x="11790363" y="3937000"/>
          <p14:tracePt t="9801" x="11757025" y="3921125"/>
          <p14:tracePt t="9802" x="11739563" y="3921125"/>
          <p14:tracePt t="9804" x="11690350" y="3903663"/>
          <p14:tracePt t="9811" x="11588750" y="3870325"/>
          <p14:tracePt t="9813" x="11555413" y="3852863"/>
          <p14:tracePt t="9814" x="11522075" y="3852863"/>
          <p14:tracePt t="9815" x="11488738" y="3852863"/>
          <p14:tracePt t="9816" x="11471275" y="3836988"/>
          <p14:tracePt t="9818" x="11437938" y="3819525"/>
          <p14:tracePt t="9819" x="11422063" y="3819525"/>
          <p14:tracePt t="9821" x="11388725" y="3819525"/>
          <p14:tracePt t="9822" x="11388725" y="3803650"/>
          <p14:tracePt t="9823" x="11355388" y="3803650"/>
          <p14:tracePt t="9825" x="11337925" y="3803650"/>
          <p14:tracePt t="9826" x="11320463" y="3803650"/>
          <p14:tracePt t="9828" x="11304588" y="3803650"/>
          <p14:tracePt t="9829" x="11287125" y="3786188"/>
          <p14:tracePt t="9835" x="11220450" y="3770313"/>
          <p14:tracePt t="9845" x="11120438" y="3770313"/>
          <p14:tracePt t="9847" x="11102975" y="3752850"/>
          <p14:tracePt t="9862" x="11036300" y="3752850"/>
          <p14:tracePt t="9863" x="11020425" y="3752850"/>
          <p14:tracePt t="9878" x="10902950" y="3819525"/>
          <p14:tracePt t="9895" x="10801350" y="3921125"/>
          <p14:tracePt t="9898" x="10801350" y="3937000"/>
          <p14:tracePt t="9899" x="10785475" y="3954463"/>
          <p14:tracePt t="9912" x="10734675" y="4087813"/>
          <p14:tracePt t="9928" x="10701338" y="4256088"/>
          <p14:tracePt t="9930" x="10701338" y="4271963"/>
          <p14:tracePt t="9945" x="10734675" y="4422775"/>
          <p14:tracePt t="9947" x="10734675" y="4440238"/>
          <p14:tracePt t="9948" x="10734675" y="4456113"/>
          <p14:tracePt t="9950" x="10734675" y="4473575"/>
          <p14:tracePt t="9951" x="10752138" y="4473575"/>
          <p14:tracePt t="9952" x="10752138" y="4489450"/>
          <p14:tracePt t="9955" x="10752138" y="4524375"/>
          <p14:tracePt t="9962" x="10785475" y="4591050"/>
          <p14:tracePt t="9963" x="10785475" y="4606925"/>
          <p14:tracePt t="9965" x="10785475" y="4624388"/>
          <p14:tracePt t="9966" x="10801350" y="4624388"/>
          <p14:tracePt t="9967" x="10801350" y="4640263"/>
          <p14:tracePt t="9969" x="10801350" y="4657725"/>
          <p14:tracePt t="9970" x="10818813" y="4673600"/>
          <p14:tracePt t="9972" x="10834688" y="4691063"/>
          <p14:tracePt t="9980" x="10869613" y="4741863"/>
          <p14:tracePt t="9981" x="10869613" y="4757738"/>
          <p14:tracePt t="9982" x="10885488" y="4757738"/>
          <p14:tracePt t="9984" x="10902950" y="4775200"/>
          <p14:tracePt t="9985" x="10902950" y="4791075"/>
          <p14:tracePt t="9987" x="10918825" y="4808538"/>
          <p14:tracePt t="9995" x="10969625" y="4859338"/>
          <p14:tracePt t="9997" x="10985500" y="4875213"/>
          <p14:tracePt t="10012" x="11102975" y="4941888"/>
          <p14:tracePt t="10014" x="11120438" y="4959350"/>
          <p14:tracePt t="10015" x="11136313" y="4959350"/>
          <p14:tracePt t="10029" x="11320463" y="5026025"/>
          <p14:tracePt t="10046" x="11672888" y="5076825"/>
          <p14:tracePt t="10048" x="11723688" y="5076825"/>
          <p14:tracePt t="10049" x="11739563" y="5076825"/>
          <p14:tracePt t="10051" x="11757025" y="5076825"/>
          <p14:tracePt t="10052" x="11806238" y="5076825"/>
          <p14:tracePt t="10053" x="11823700" y="5076825"/>
          <p14:tracePt t="10055" x="11857038" y="5076825"/>
          <p14:tracePt t="10056" x="11907838" y="5076825"/>
          <p14:tracePt t="10057" x="11923713" y="5076825"/>
          <p14:tracePt t="10058" x="11957050" y="5076825"/>
          <p14:tracePt t="10060" x="12007850" y="5076825"/>
          <p14:tracePt t="10064" x="12107863" y="5076825"/>
          <p14:tracePt t="10066" x="12158663" y="5059363"/>
          <p14:tracePt t="10067" x="12174538" y="5059363"/>
          <p14:tracePt t="10069" x="12225338" y="5043488"/>
          <p14:tracePt t="10070" x="12258675" y="5043488"/>
          <p14:tracePt t="10072" x="12292013" y="5043488"/>
          <p14:tracePt t="10073" x="12325350" y="5043488"/>
          <p14:tracePt t="10074" x="12342813" y="5026025"/>
          <p14:tracePt t="10076" x="12393613" y="5010150"/>
          <p14:tracePt t="10081" x="12493625" y="4992688"/>
          <p14:tracePt t="10082" x="12526963" y="4975225"/>
          <p14:tracePt t="10084" x="12544425" y="4975225"/>
          <p14:tracePt t="10085" x="12593638" y="4975225"/>
          <p14:tracePt t="10086" x="12611100" y="4959350"/>
          <p14:tracePt t="10087" x="12626975" y="4941888"/>
          <p14:tracePt t="10089" x="12677775" y="4926013"/>
          <p14:tracePt t="10090" x="12693650" y="4926013"/>
          <p14:tracePt t="10092" x="12744450" y="4908550"/>
          <p14:tracePt t="10093" x="12761913" y="4908550"/>
          <p14:tracePt t="10095" x="12811125" y="4892675"/>
          <p14:tracePt t="10097" x="12861925" y="4875213"/>
          <p14:tracePt t="10098" x="12879388" y="4859338"/>
          <p14:tracePt t="10100" x="12895263" y="4859338"/>
          <p14:tracePt t="10101" x="12946063" y="4841875"/>
          <p14:tracePt t="10105" x="13012738" y="4808538"/>
          <p14:tracePt t="10107" x="13046075" y="4808538"/>
          <p14:tracePt t="10113" x="13130213" y="4757738"/>
          <p14:tracePt t="10115" x="13163550" y="4741863"/>
          <p14:tracePt t="10116" x="13179425" y="4724400"/>
          <p14:tracePt t="10117" x="13196888" y="4724400"/>
          <p14:tracePt t="10119" x="13230225" y="4708525"/>
          <p14:tracePt t="10128" x="13314363" y="4657725"/>
          <p14:tracePt t="10145" x="13398500" y="4591050"/>
          <p14:tracePt t="10162" x="13431838" y="4540250"/>
          <p14:tracePt t="10178" x="13447713" y="4506913"/>
          <p14:tracePt t="10195" x="13465175" y="4489450"/>
          <p14:tracePt t="10216" x="13481050" y="4489450"/>
          <p14:tracePt t="10329" x="13481050" y="4506913"/>
          <p14:tracePt t="10335" x="13481050" y="4524375"/>
          <p14:tracePt t="10345" x="13447713" y="4573588"/>
          <p14:tracePt t="10362" x="13347700" y="4673600"/>
          <p14:tracePt t="10363" x="13330238" y="4691063"/>
          <p14:tracePt t="10378" x="13163550" y="4791075"/>
          <p14:tracePt t="10380" x="13146088" y="4808538"/>
          <p14:tracePt t="10382" x="13130213" y="4808538"/>
          <p14:tracePt t="10383" x="13096875" y="4824413"/>
          <p14:tracePt t="10384" x="13079413" y="4841875"/>
          <p14:tracePt t="10386" x="13046075" y="4859338"/>
          <p14:tracePt t="10387" x="13028613" y="4859338"/>
          <p14:tracePt t="10389" x="12979400" y="4875213"/>
          <p14:tracePt t="10390" x="12961938" y="4875213"/>
          <p14:tracePt t="10392" x="12928600" y="4875213"/>
          <p14:tracePt t="10393" x="12912725" y="4875213"/>
          <p14:tracePt t="10398" x="12777788" y="4926013"/>
          <p14:tracePt t="10399" x="12761913" y="4926013"/>
          <p14:tracePt t="10400" x="12728575" y="4926013"/>
          <p14:tracePt t="10402" x="12677775" y="4926013"/>
          <p14:tracePt t="10403" x="12660313" y="4926013"/>
          <p14:tracePt t="10405" x="12611100" y="4941888"/>
          <p14:tracePt t="10407" x="12544425" y="4941888"/>
          <p14:tracePt t="10408" x="12526963" y="4941888"/>
          <p14:tracePt t="10410" x="12460288" y="4941888"/>
          <p14:tracePt t="10412" x="12442825" y="4941888"/>
          <p14:tracePt t="10413" x="12376150" y="4941888"/>
          <p14:tracePt t="10415" x="12325350" y="4941888"/>
          <p14:tracePt t="10416" x="12292013" y="4941888"/>
          <p14:tracePt t="10418" x="12225338" y="4941888"/>
          <p14:tracePt t="10419" x="12209463" y="4941888"/>
          <p14:tracePt t="10421" x="12125325" y="4941888"/>
          <p14:tracePt t="10422" x="12091988" y="4941888"/>
          <p14:tracePt t="10424" x="12041188" y="4926013"/>
          <p14:tracePt t="10425" x="12007850" y="4926013"/>
          <p14:tracePt t="10427" x="11923713" y="4908550"/>
          <p14:tracePt t="10428" x="11890375" y="4908550"/>
          <p14:tracePt t="10430" x="11839575" y="4892675"/>
          <p14:tracePt t="10431" x="11790363" y="4892675"/>
          <p14:tracePt t="10433" x="11739563" y="4875213"/>
          <p14:tracePt t="10435" x="11723688" y="4875213"/>
          <p14:tracePt t="10436" x="11639550" y="4859338"/>
          <p14:tracePt t="10438" x="11588750" y="4841875"/>
          <p14:tracePt t="10439" x="11555413" y="4824413"/>
          <p14:tracePt t="10440" x="11522075" y="4824413"/>
          <p14:tracePt t="10442" x="11471275" y="4808538"/>
          <p14:tracePt t="10443" x="11437938" y="4791075"/>
          <p14:tracePt t="10448" x="11304588" y="4741863"/>
          <p14:tracePt t="10462" x="11053763" y="4606925"/>
          <p14:tracePt t="10464" x="11020425" y="4591050"/>
          <p14:tracePt t="10465" x="11020425" y="4573588"/>
          <p14:tracePt t="10467" x="11002963" y="4557713"/>
          <p14:tracePt t="10468" x="10985500" y="4540250"/>
          <p14:tracePt t="10470" x="10969625" y="4524375"/>
          <p14:tracePt t="10478" x="10936288" y="4456113"/>
          <p14:tracePt t="10480" x="10918825" y="4456113"/>
          <p14:tracePt t="10481" x="10918825" y="4440238"/>
          <p14:tracePt t="10483" x="10918825" y="4422775"/>
          <p14:tracePt t="10495" x="10918825" y="4322763"/>
          <p14:tracePt t="10497" x="10918825" y="4305300"/>
          <p14:tracePt t="10512" x="10952163" y="4138613"/>
          <p14:tracePt t="10514" x="10969625" y="4105275"/>
          <p14:tracePt t="10515" x="10969625" y="4087813"/>
          <p14:tracePt t="10517" x="10985500" y="4071938"/>
          <p14:tracePt t="10529" x="11069638" y="3954463"/>
          <p14:tracePt t="10530" x="11102975" y="3921125"/>
          <p14:tracePt t="10532" x="11120438" y="3921125"/>
          <p14:tracePt t="10533" x="11136313" y="3903663"/>
          <p14:tracePt t="10546" x="11271250" y="3852863"/>
          <p14:tracePt t="10547" x="11287125" y="3836988"/>
          <p14:tracePt t="10549" x="11304588" y="3836988"/>
          <p14:tracePt t="10550" x="11320463" y="3819525"/>
          <p14:tracePt t="10551" x="11337925" y="3819525"/>
          <p14:tracePt t="10552" x="11355388" y="3819525"/>
          <p14:tracePt t="10554" x="11388725" y="3819525"/>
          <p14:tracePt t="10562" x="11455400" y="3803650"/>
          <p14:tracePt t="10563" x="11488738" y="3803650"/>
          <p14:tracePt t="10578" x="11739563" y="3786188"/>
          <p14:tracePt t="10580" x="11772900" y="3803650"/>
          <p14:tracePt t="10581" x="11806238" y="3803650"/>
          <p14:tracePt t="10583" x="11839575" y="3803650"/>
          <p14:tracePt t="10584" x="11874500" y="3803650"/>
          <p14:tracePt t="10585" x="11890375" y="3819525"/>
          <p14:tracePt t="10587" x="11941175" y="3836988"/>
          <p14:tracePt t="10588" x="11957050" y="3836988"/>
          <p14:tracePt t="10589" x="11974513" y="3836988"/>
          <p14:tracePt t="10591" x="12025313" y="3852863"/>
          <p14:tracePt t="10593" x="12041188" y="3852863"/>
          <p14:tracePt t="10594" x="12074525" y="3870325"/>
          <p14:tracePt t="10597" x="12174538" y="3886200"/>
          <p14:tracePt t="10612" x="12526963" y="3987800"/>
          <p14:tracePt t="10613" x="12577763" y="4021138"/>
          <p14:tracePt t="10615" x="12593638" y="4021138"/>
          <p14:tracePt t="10616" x="12644438" y="4037013"/>
          <p14:tracePt t="10617" x="12677775" y="4054475"/>
          <p14:tracePt t="10619" x="12728575" y="4071938"/>
          <p14:tracePt t="10620" x="12744450" y="4071938"/>
          <p14:tracePt t="10621" x="12761913" y="4087813"/>
          <p14:tracePt t="10623" x="12828588" y="4105275"/>
          <p14:tracePt t="10624" x="12844463" y="4121150"/>
          <p14:tracePt t="10626" x="12895263" y="4138613"/>
          <p14:tracePt t="10628" x="12912725" y="4138613"/>
          <p14:tracePt t="10629" x="12979400" y="4171950"/>
          <p14:tracePt t="10631" x="13012738" y="4187825"/>
          <p14:tracePt t="10632" x="13046075" y="4205288"/>
          <p14:tracePt t="10634" x="13096875" y="4222750"/>
          <p14:tracePt t="10635" x="13112750" y="4222750"/>
          <p14:tracePt t="10637" x="13163550" y="4256088"/>
          <p14:tracePt t="10638" x="13179425" y="4256088"/>
          <p14:tracePt t="10640" x="13214350" y="4271963"/>
          <p14:tracePt t="10641" x="13230225" y="4289425"/>
          <p14:tracePt t="10643" x="13281025" y="4305300"/>
          <p14:tracePt t="10644" x="13281025" y="4322763"/>
          <p14:tracePt t="10646" x="13330238" y="4338638"/>
          <p14:tracePt t="10647" x="13347700" y="4356100"/>
          <p14:tracePt t="10648" x="13363575" y="4373563"/>
          <p14:tracePt t="10650" x="13398500" y="4389438"/>
          <p14:tracePt t="10651" x="13414375" y="4389438"/>
          <p14:tracePt t="10652" x="13431838" y="4406900"/>
          <p14:tracePt t="10654" x="13447713" y="4422775"/>
          <p14:tracePt t="10655" x="13465175" y="4440238"/>
          <p14:tracePt t="10658" x="13481050" y="4473575"/>
          <p14:tracePt t="10659" x="13514388" y="4473575"/>
          <p14:tracePt t="10661" x="13531850" y="4506913"/>
          <p14:tracePt t="10667" x="13598525" y="4557713"/>
          <p14:tracePt t="10669" x="13615988" y="4573588"/>
          <p14:tracePt t="10670" x="13615988" y="4591050"/>
          <p14:tracePt t="10678" x="13665200" y="4640263"/>
          <p14:tracePt t="10680" x="13682663" y="4657725"/>
          <p14:tracePt t="10682" x="13682663" y="4673600"/>
          <p14:tracePt t="10695" x="13716000" y="4741863"/>
          <p14:tracePt t="10712" x="13716000" y="4808538"/>
          <p14:tracePt t="10729" x="13698538" y="4892675"/>
          <p14:tracePt t="10730" x="13698538" y="4908550"/>
          <p14:tracePt t="10731" x="13698538" y="4926013"/>
          <p14:tracePt t="10745" x="13665200" y="5010150"/>
          <p14:tracePt t="10767" x="13565188" y="5143500"/>
          <p14:tracePt t="10768" x="13549313" y="5143500"/>
          <p14:tracePt t="10779" x="13465175" y="5210175"/>
          <p14:tracePt t="10780" x="13447713" y="5210175"/>
          <p14:tracePt t="10782" x="13414375" y="5227638"/>
          <p14:tracePt t="10813" x="12961938" y="5360988"/>
          <p14:tracePt t="10815" x="12946063" y="5378450"/>
          <p14:tracePt t="10816" x="12912725" y="5378450"/>
          <p14:tracePt t="10829" x="12660313" y="5394325"/>
          <p14:tracePt t="10830" x="12611100" y="5394325"/>
          <p14:tracePt t="10832" x="12593638" y="5394325"/>
          <p14:tracePt t="10834" x="12544425" y="5394325"/>
          <p14:tracePt t="10835" x="12526963" y="5394325"/>
          <p14:tracePt t="10837" x="12476163" y="5394325"/>
          <p14:tracePt t="10838" x="12460288" y="5394325"/>
          <p14:tracePt t="10839" x="12442825" y="5394325"/>
          <p14:tracePt t="10841" x="12409488" y="5394325"/>
          <p14:tracePt t="10842" x="12376150" y="5394325"/>
          <p14:tracePt t="10846" x="12309475" y="5378450"/>
          <p14:tracePt t="10848" x="12258675" y="5360988"/>
          <p14:tracePt t="10849" x="12242800" y="5360988"/>
          <p14:tracePt t="10851" x="12192000" y="5345113"/>
          <p14:tracePt t="10852" x="12174538" y="5345113"/>
          <p14:tracePt t="10854" x="12141200" y="5345113"/>
          <p14:tracePt t="10855" x="12107863" y="5327650"/>
          <p14:tracePt t="10857" x="12091988" y="5311775"/>
          <p14:tracePt t="10858" x="12041188" y="5311775"/>
          <p14:tracePt t="10860" x="11990388" y="5294313"/>
          <p14:tracePt t="10863" x="11941175" y="5276850"/>
          <p14:tracePt t="10865" x="11890375" y="5260975"/>
          <p14:tracePt t="10866" x="11857038" y="5243513"/>
          <p14:tracePt t="10868" x="11823700" y="5227638"/>
          <p14:tracePt t="10869" x="11772900" y="5210175"/>
          <p14:tracePt t="10870" x="11739563" y="5210175"/>
          <p14:tracePt t="10872" x="11690350" y="5194300"/>
          <p14:tracePt t="10873" x="11655425" y="5176838"/>
          <p14:tracePt t="10875" x="11639550" y="5176838"/>
          <p14:tracePt t="10876" x="11588750" y="5160963"/>
          <p14:tracePt t="10878" x="11572875" y="5160963"/>
          <p14:tracePt t="10880" x="11504613" y="5126038"/>
          <p14:tracePt t="10882" x="11455400" y="5110163"/>
          <p14:tracePt t="10884" x="11404600" y="5076825"/>
          <p14:tracePt t="10885" x="11388725" y="5076825"/>
          <p14:tracePt t="10886" x="11355388" y="5076825"/>
          <p14:tracePt t="10888" x="11304588" y="5043488"/>
          <p14:tracePt t="10889" x="11287125" y="5043488"/>
          <p14:tracePt t="10891" x="11237913" y="5010150"/>
          <p14:tracePt t="10892" x="11220450" y="5010150"/>
          <p14:tracePt t="10894" x="11204575" y="5010150"/>
          <p14:tracePt t="10896" x="11169650" y="4975225"/>
          <p14:tracePt t="10897" x="11120438" y="4959350"/>
          <p14:tracePt t="10904" x="11020425" y="4926013"/>
          <p14:tracePt t="10906" x="10985500" y="4892675"/>
          <p14:tracePt t="10907" x="10969625" y="4892675"/>
          <p14:tracePt t="10909" x="10952163" y="4875213"/>
          <p14:tracePt t="10910" x="10918825" y="4875213"/>
          <p14:tracePt t="10912" x="10902950" y="4841875"/>
          <p14:tracePt t="10914" x="10869613" y="4841875"/>
          <p14:tracePt t="10916" x="10852150" y="4824413"/>
          <p14:tracePt t="10917" x="10834688" y="4808538"/>
          <p14:tracePt t="10925" x="10785475" y="4775200"/>
          <p14:tracePt t="10926" x="10785475" y="4757738"/>
          <p14:tracePt t="10931" x="10768013" y="4757738"/>
          <p14:tracePt t="10945" x="10752138" y="4741863"/>
          <p14:tracePt t="10962" x="10752138" y="4724400"/>
          <p14:tracePt t="10979" x="10752138" y="4691063"/>
          <p14:tracePt t="10981" x="10752138" y="4673600"/>
          <p14:tracePt t="10995" x="10752138" y="4624388"/>
          <p14:tracePt t="10997" x="10768013" y="4624388"/>
          <p14:tracePt t="10998" x="10768013" y="4606925"/>
          <p14:tracePt t="11012" x="10818813" y="4573588"/>
          <p14:tracePt t="11014" x="10834688" y="4573588"/>
          <p14:tracePt t="11029" x="10936288" y="4540250"/>
          <p14:tracePt t="11031" x="10952163" y="4524375"/>
          <p14:tracePt t="11033" x="10969625" y="4524375"/>
          <p14:tracePt t="11045" x="11102975" y="4473575"/>
          <p14:tracePt t="11047" x="11136313" y="4473575"/>
          <p14:tracePt t="11049" x="11169650" y="4473575"/>
          <p14:tracePt t="11051" x="11187113" y="4473575"/>
          <p14:tracePt t="11053" x="11220450" y="4456113"/>
          <p14:tracePt t="11055" x="11237913" y="4456113"/>
          <p14:tracePt t="11056" x="11253788" y="4440238"/>
          <p14:tracePt t="11063" x="11371263" y="4440238"/>
          <p14:tracePt t="11064" x="11388725" y="4422775"/>
          <p14:tracePt t="11066" x="11422063" y="4422775"/>
          <p14:tracePt t="11068" x="11471275" y="4422775"/>
          <p14:tracePt t="11070" x="11488738" y="4422775"/>
          <p14:tracePt t="11072" x="11522075" y="4422775"/>
          <p14:tracePt t="11074" x="11555413" y="4406900"/>
          <p14:tracePt t="11075" x="11588750" y="4406900"/>
          <p14:tracePt t="11077" x="11606213" y="4406900"/>
          <p14:tracePt t="11079" x="11672888" y="4406900"/>
          <p14:tracePt t="11081" x="11706225" y="4406900"/>
          <p14:tracePt t="11082" x="11723688" y="4406900"/>
          <p14:tracePt t="11084" x="11772900" y="4389438"/>
          <p14:tracePt t="11085" x="11790363" y="4389438"/>
          <p14:tracePt t="11087" x="11823700" y="4389438"/>
          <p14:tracePt t="11088" x="11857038" y="4389438"/>
          <p14:tracePt t="11089" x="11874500" y="4389438"/>
          <p14:tracePt t="11091" x="11923713" y="4389438"/>
          <p14:tracePt t="11092" x="11941175" y="4389438"/>
          <p14:tracePt t="11094" x="11957050" y="4389438"/>
          <p14:tracePt t="11096" x="12025313" y="4389438"/>
          <p14:tracePt t="11099" x="12058650" y="4389438"/>
          <p14:tracePt t="11100" x="12107863" y="4389438"/>
          <p14:tracePt t="11102" x="12125325" y="4389438"/>
          <p14:tracePt t="11103" x="12158663" y="4389438"/>
          <p14:tracePt t="11104" x="12192000" y="4389438"/>
          <p14:tracePt t="11106" x="12225338" y="4389438"/>
          <p14:tracePt t="11107" x="12242800" y="4389438"/>
          <p14:tracePt t="11109" x="12276138" y="4389438"/>
          <p14:tracePt t="11110" x="12309475" y="4389438"/>
          <p14:tracePt t="11112" x="12325350" y="4389438"/>
          <p14:tracePt t="11115" x="12376150" y="4389438"/>
          <p14:tracePt t="11116" x="12426950" y="4406900"/>
          <p14:tracePt t="11121" x="12493625" y="4406900"/>
          <p14:tracePt t="11123" x="12526963" y="4406900"/>
          <p14:tracePt t="11128" x="12611100" y="4422775"/>
          <p14:tracePt t="11130" x="12626975" y="4422775"/>
          <p14:tracePt t="11131" x="12660313" y="4422775"/>
          <p14:tracePt t="11133" x="12693650" y="4422775"/>
          <p14:tracePt t="11134" x="12693650" y="4440238"/>
          <p14:tracePt t="11135" x="12711113" y="4440238"/>
          <p14:tracePt t="11137" x="12744450" y="4440238"/>
          <p14:tracePt t="11146" x="12811125" y="4473575"/>
          <p14:tracePt t="11148" x="12828588" y="4473575"/>
          <p14:tracePt t="11149" x="12844463" y="4473575"/>
          <p14:tracePt t="11162" x="12895263" y="4489450"/>
          <p14:tracePt t="11178" x="12912725" y="4506913"/>
          <p14:tracePt t="11214" x="12912725" y="4524375"/>
          <p14:tracePt t="11220" x="12912725" y="4540250"/>
          <p14:tracePt t="11230" x="12912725" y="4557713"/>
          <p14:tracePt t="11245" x="12912725" y="4573588"/>
          <p14:tracePt t="11262" x="12912725" y="4591050"/>
          <p14:tracePt t="11282" x="12912725" y="4606925"/>
          <p14:tracePt t="11295" x="12895263" y="4606925"/>
          <p14:tracePt t="11504" x="12879388" y="4606925"/>
          <p14:tracePt t="11518" x="12861925" y="4606925"/>
          <p14:tracePt t="11522" x="12861925" y="4624388"/>
          <p14:tracePt t="11529" x="12828588" y="4624388"/>
          <p14:tracePt t="11545" x="12744450" y="4657725"/>
          <p14:tracePt t="11547" x="12728575" y="4657725"/>
          <p14:tracePt t="11548" x="12728575" y="4673600"/>
          <p14:tracePt t="11550" x="12711113" y="4673600"/>
          <p14:tracePt t="11551" x="12693650" y="4673600"/>
          <p14:tracePt t="11562" x="12593638" y="4708525"/>
          <p14:tracePt t="11563" x="12560300" y="4708525"/>
          <p14:tracePt t="11565" x="12526963" y="4724400"/>
          <p14:tracePt t="11566" x="12509500" y="4741863"/>
          <p14:tracePt t="11579" x="12292013" y="4808538"/>
          <p14:tracePt t="11580" x="12242800" y="4808538"/>
          <p14:tracePt t="11582" x="12209463" y="4824413"/>
          <p14:tracePt t="11583" x="12174538" y="4841875"/>
          <p14:tracePt t="11585" x="12158663" y="4841875"/>
          <p14:tracePt t="11586" x="12107863" y="4841875"/>
          <p14:tracePt t="11588" x="12091988" y="4859338"/>
          <p14:tracePt t="11589" x="12025313" y="4875213"/>
          <p14:tracePt t="11590" x="12007850" y="4875213"/>
          <p14:tracePt t="11591" x="11990388" y="4875213"/>
          <p14:tracePt t="11593" x="11923713" y="4892675"/>
          <p14:tracePt t="11597" x="11823700" y="4926013"/>
          <p14:tracePt t="11599" x="11757025" y="4941888"/>
          <p14:tracePt t="11600" x="11723688" y="4941888"/>
          <p14:tracePt t="11602" x="11706225" y="4941888"/>
          <p14:tracePt t="11603" x="11655425" y="4959350"/>
          <p14:tracePt t="11604" x="11622088" y="4959350"/>
          <p14:tracePt t="11605" x="11606213" y="4975225"/>
          <p14:tracePt t="11607" x="11539538" y="4975225"/>
          <p14:tracePt t="11608" x="11522075" y="4992688"/>
          <p14:tracePt t="11610" x="11488738" y="4992688"/>
          <p14:tracePt t="11612" x="11455400" y="4992688"/>
          <p14:tracePt t="11613" x="11422063" y="4992688"/>
          <p14:tracePt t="11615" x="11388725" y="4992688"/>
          <p14:tracePt t="11616" x="11355388" y="4992688"/>
          <p14:tracePt t="11617" x="11337925" y="4992688"/>
          <p14:tracePt t="11618" x="11320463" y="4992688"/>
          <p14:tracePt t="11620" x="11271250" y="4992688"/>
          <p14:tracePt t="11621" x="11253788" y="4992688"/>
          <p14:tracePt t="11623" x="11220450" y="4992688"/>
          <p14:tracePt t="11628" x="11169650" y="4992688"/>
          <p14:tracePt t="11630" x="11120438" y="4992688"/>
          <p14:tracePt t="11631" x="11102975" y="4992688"/>
          <p14:tracePt t="11635" x="11053763" y="4992688"/>
          <p14:tracePt t="11645" x="10969625" y="4959350"/>
          <p14:tracePt t="11646" x="10952163" y="4959350"/>
          <p14:tracePt t="11662" x="10869613" y="4908550"/>
          <p14:tracePt t="11663" x="10852150" y="4908550"/>
          <p14:tracePt t="11664" x="10852150" y="4892675"/>
          <p14:tracePt t="11678" x="10818813" y="4841875"/>
          <p14:tracePt t="11695" x="10801350" y="4775200"/>
          <p14:tracePt t="11712" x="10818813" y="4673600"/>
          <p14:tracePt t="11714" x="10834688" y="4673600"/>
          <p14:tracePt t="11715" x="10834688" y="4640263"/>
          <p14:tracePt t="11717" x="10852150" y="4640263"/>
          <p14:tracePt t="11718" x="10852150" y="4624388"/>
          <p14:tracePt t="11729" x="10969625" y="4540250"/>
          <p14:tracePt t="11730" x="10985500" y="4524375"/>
          <p14:tracePt t="11732" x="11002963" y="4524375"/>
          <p14:tracePt t="11733" x="11020425" y="4506913"/>
          <p14:tracePt t="11734" x="11036300" y="4506913"/>
          <p14:tracePt t="11736" x="11053763" y="4489450"/>
          <p14:tracePt t="11738" x="11069638" y="4489450"/>
          <p14:tracePt t="11739" x="11087100" y="4473575"/>
          <p14:tracePt t="11748" x="11204575" y="4440238"/>
          <p14:tracePt t="11749" x="11220450" y="4422775"/>
          <p14:tracePt t="11751" x="11253788" y="4422775"/>
          <p14:tracePt t="11753" x="11271250" y="4406900"/>
          <p14:tracePt t="11754" x="11287125" y="4406900"/>
          <p14:tracePt t="11756" x="11304588" y="4406900"/>
          <p14:tracePt t="11757" x="11320463" y="4389438"/>
          <p14:tracePt t="11759" x="11337925" y="4389438"/>
          <p14:tracePt t="11760" x="11355388" y="4373563"/>
          <p14:tracePt t="11762" x="11371263" y="4373563"/>
          <p14:tracePt t="11764" x="11404600" y="4373563"/>
          <p14:tracePt t="11769" x="11455400" y="4373563"/>
          <p14:tracePt t="11771" x="11471275" y="4373563"/>
          <p14:tracePt t="11773" x="11488738" y="4373563"/>
          <p14:tracePt t="11774" x="11504613" y="4373563"/>
          <p14:tracePt t="11775" x="11504613" y="4356100"/>
          <p14:tracePt t="11777" x="11539538" y="4356100"/>
          <p14:tracePt t="11779" x="11555413" y="4356100"/>
          <p14:tracePt t="11781" x="11572875" y="4356100"/>
          <p14:tracePt t="11795" x="11706225" y="4356100"/>
          <p14:tracePt t="11797" x="11723688" y="4356100"/>
          <p14:tracePt t="11798" x="11757025" y="4356100"/>
          <p14:tracePt t="11812" x="11890375" y="4373563"/>
          <p14:tracePt t="11814" x="11907838" y="4389438"/>
          <p14:tracePt t="11828" x="12007850" y="4406900"/>
          <p14:tracePt t="11830" x="12025313" y="4422775"/>
          <p14:tracePt t="11845" x="12074525" y="4422775"/>
          <p14:tracePt t="11862" x="12091988" y="4440238"/>
          <p14:tracePt t="11878" x="12107863" y="4440238"/>
          <p14:tracePt t="11899" x="12107863" y="4456113"/>
          <p14:tracePt t="11912" x="12107863" y="4473575"/>
          <p14:tracePt t="11913" x="12107863" y="4489450"/>
          <p14:tracePt t="11928" x="12074525" y="4557713"/>
          <p14:tracePt t="11930" x="12074525" y="4573588"/>
          <p14:tracePt t="11931" x="12058650" y="4573588"/>
          <p14:tracePt t="11945" x="11974513" y="4673600"/>
          <p14:tracePt t="11946" x="11957050" y="4673600"/>
          <p14:tracePt t="11948" x="11941175" y="4691063"/>
          <p14:tracePt t="11950" x="11923713" y="4691063"/>
          <p14:tracePt t="11951" x="11907838" y="4708525"/>
          <p14:tracePt t="11962" x="11823700" y="4757738"/>
          <p14:tracePt t="11963" x="11806238" y="4757738"/>
          <p14:tracePt t="11964" x="11790363" y="4775200"/>
          <p14:tracePt t="11965" x="11772900" y="4775200"/>
          <p14:tracePt t="11967" x="11757025" y="4775200"/>
          <p14:tracePt t="11968" x="11739563" y="4791075"/>
          <p14:tracePt t="11970" x="11723688" y="4791075"/>
          <p14:tracePt t="11971" x="11706225" y="4791075"/>
          <p14:tracePt t="11973" x="11690350" y="4808538"/>
          <p14:tracePt t="11978" x="11639550" y="4824413"/>
          <p14:tracePt t="11980" x="11622088" y="4824413"/>
          <p14:tracePt t="11995" x="11504613" y="4841875"/>
          <p14:tracePt t="11997" x="11488738" y="4841875"/>
          <p14:tracePt t="12012" x="11422063" y="4841875"/>
          <p14:tracePt t="12013" x="11388725" y="4841875"/>
          <p14:tracePt t="12029" x="11304588" y="4808538"/>
          <p14:tracePt t="12045" x="11220450" y="4775200"/>
          <p14:tracePt t="12046" x="11204575" y="4775200"/>
          <p14:tracePt t="12062" x="11136313" y="4741863"/>
          <p14:tracePt t="12064" x="11136313" y="4724400"/>
          <p14:tracePt t="12065" x="11120438" y="4724400"/>
          <p14:tracePt t="12079" x="11087100" y="4691063"/>
          <p14:tracePt t="12095" x="11069638" y="4624388"/>
          <p14:tracePt t="12097" x="11053763" y="4624388"/>
          <p14:tracePt t="12112" x="11036300" y="4557713"/>
          <p14:tracePt t="12128" x="11036300" y="4524375"/>
          <p14:tracePt t="12145" x="11020425" y="4524375"/>
          <p14:tracePt t="12274" x="11036300" y="4524375"/>
          <p14:tracePt t="12283" x="11053763" y="4524375"/>
          <p14:tracePt t="12291" x="11069638" y="4524375"/>
          <p14:tracePt t="12302" x="11087100" y="4524375"/>
          <p14:tracePt t="12312" x="11087100" y="4540250"/>
          <p14:tracePt t="12329" x="11102975" y="4540250"/>
          <p14:tracePt t="12498" x="11120438" y="4540250"/>
          <p14:tracePt t="12501" x="11120438" y="4557713"/>
          <p14:tracePt t="12513" x="11136313" y="4557713"/>
          <p14:tracePt t="12529" x="11204575" y="4591050"/>
          <p14:tracePt t="12530" x="11220450" y="4591050"/>
          <p14:tracePt t="12545" x="11355388" y="4624388"/>
          <p14:tracePt t="12547" x="11371263" y="4624388"/>
          <p14:tracePt t="12548" x="11388725" y="4640263"/>
          <p14:tracePt t="12550" x="11404600" y="4640263"/>
          <p14:tracePt t="12551" x="11437938" y="4640263"/>
          <p14:tracePt t="12552" x="11455400" y="4640263"/>
          <p14:tracePt t="12554" x="11471275" y="4640263"/>
          <p14:tracePt t="12555" x="11504613" y="4657725"/>
          <p14:tracePt t="12557" x="11522075" y="4657725"/>
          <p14:tracePt t="12558" x="11555413" y="4673600"/>
          <p14:tracePt t="12560" x="11588750" y="4673600"/>
          <p14:tracePt t="12562" x="11606213" y="4673600"/>
          <p14:tracePt t="12564" x="11639550" y="4673600"/>
          <p14:tracePt t="12565" x="11672888" y="4691063"/>
          <p14:tracePt t="12567" x="11690350" y="4691063"/>
          <p14:tracePt t="12568" x="11723688" y="4691063"/>
          <p14:tracePt t="12569" x="11757025" y="4708525"/>
          <p14:tracePt t="12571" x="11772900" y="4708525"/>
          <p14:tracePt t="12572" x="11806238" y="4708525"/>
          <p14:tracePt t="12574" x="11823700" y="4708525"/>
          <p14:tracePt t="12575" x="11857038" y="4708525"/>
          <p14:tracePt t="12577" x="11874500" y="4724400"/>
          <p14:tracePt t="12579" x="11907838" y="4724400"/>
          <p14:tracePt t="12580" x="11957050" y="4724400"/>
          <p14:tracePt t="12581" x="11974513" y="4741863"/>
          <p14:tracePt t="12583" x="12007850" y="4741863"/>
          <p14:tracePt t="12587" x="12058650" y="4741863"/>
          <p14:tracePt t="12595" x="12174538" y="4757738"/>
          <p14:tracePt t="12612" x="12358688" y="4757738"/>
          <p14:tracePt t="12613" x="12393613" y="4757738"/>
          <p14:tracePt t="12628" x="12560300" y="4757738"/>
          <p14:tracePt t="12630" x="12577763" y="4757738"/>
          <p14:tracePt t="12631" x="12593638" y="4757738"/>
          <p14:tracePt t="12633" x="12626975" y="4757738"/>
          <p14:tracePt t="12645" x="12795250" y="4757738"/>
          <p14:tracePt t="12662" x="13012738" y="4741863"/>
          <p14:tracePt t="12663" x="13028613" y="4741863"/>
          <p14:tracePt t="12679" x="13247688" y="4724400"/>
          <p14:tracePt t="12680" x="13281025" y="4708525"/>
          <p14:tracePt t="12682" x="13314363" y="4708525"/>
          <p14:tracePt t="12684" x="13347700" y="4708525"/>
          <p14:tracePt t="12686" x="13381038" y="4708525"/>
          <p14:tracePt t="12687" x="13381038" y="4691063"/>
          <p14:tracePt t="12689" x="13414375" y="4691063"/>
          <p14:tracePt t="12690" x="13431838" y="4691063"/>
          <p14:tracePt t="12691" x="13447713" y="4673600"/>
          <p14:tracePt t="12693" x="13481050" y="4673600"/>
          <p14:tracePt t="12697" x="13549313" y="4657725"/>
          <p14:tracePt t="12698" x="13565188" y="4657725"/>
          <p14:tracePt t="12700" x="13598525" y="4657725"/>
          <p14:tracePt t="12701" x="13615988" y="4657725"/>
          <p14:tracePt t="12703" x="13631863" y="4640263"/>
          <p14:tracePt t="12704" x="13665200" y="4624388"/>
          <p14:tracePt t="12706" x="13682663" y="4624388"/>
          <p14:tracePt t="12707" x="13698538" y="4624388"/>
          <p14:tracePt t="12709" x="13733463" y="4624388"/>
          <p14:tracePt t="12710" x="13749338" y="4606925"/>
          <p14:tracePt t="12712" x="13766800" y="4606925"/>
          <p14:tracePt t="12713" x="13800138" y="4606925"/>
          <p14:tracePt t="12715" x="13816013" y="4606925"/>
          <p14:tracePt t="12716" x="13833475" y="4606925"/>
          <p14:tracePt t="12718" x="13849350" y="4591050"/>
          <p14:tracePt t="12719" x="13882688" y="4591050"/>
          <p14:tracePt t="12723" x="13933488" y="4573588"/>
          <p14:tracePt t="12729" x="13984288" y="4573588"/>
          <p14:tracePt t="12730" x="14000163" y="4557713"/>
          <p14:tracePt t="12745" x="14101763" y="4540250"/>
          <p14:tracePt t="12859" x="14117638" y="4540250"/>
          <p14:tracePt t="12868" x="14117638" y="4524375"/>
          <p14:tracePt t="12886" x="14117638" y="4506913"/>
          <p14:tracePt t="12897" x="14117638" y="4489450"/>
          <p14:tracePt t="12912" x="14117638" y="4440238"/>
          <p14:tracePt t="12928" x="14084300" y="4389438"/>
          <p14:tracePt t="12930" x="14068425" y="4373563"/>
          <p14:tracePt t="12945" x="14017625" y="4338638"/>
          <p14:tracePt t="12947" x="14017625" y="4322763"/>
          <p14:tracePt t="12962" x="13933488" y="4256088"/>
          <p14:tracePt t="12978" x="13833475" y="4187825"/>
          <p14:tracePt t="12981" x="13816013" y="4171950"/>
          <p14:tracePt t="12995" x="13665200" y="4121150"/>
          <p14:tracePt t="12997" x="13631863" y="4121150"/>
          <p14:tracePt t="13012" x="13447713" y="4087813"/>
          <p14:tracePt t="13029" x="13230225" y="4087813"/>
          <p14:tracePt t="13030" x="13214350" y="4087813"/>
          <p14:tracePt t="13045" x="13028613" y="4121150"/>
          <p14:tracePt t="13062" x="12811125" y="4187825"/>
          <p14:tracePt t="13063" x="12761913" y="4222750"/>
          <p14:tracePt t="13078" x="12544425" y="4338638"/>
          <p14:tracePt t="13080" x="12509500" y="4338638"/>
          <p14:tracePt t="13082" x="12493625" y="4373563"/>
          <p14:tracePt t="13083" x="12476163" y="4389438"/>
          <p14:tracePt t="13084" x="12460288" y="4389438"/>
          <p14:tracePt t="13086" x="12442825" y="4406900"/>
          <p14:tracePt t="13087" x="12409488" y="4440238"/>
          <p14:tracePt t="13095" x="12292013" y="4557713"/>
          <p14:tracePt t="13097" x="12292013" y="4573588"/>
          <p14:tracePt t="13099" x="12258675" y="4606925"/>
          <p14:tracePt t="13100" x="12242800" y="4640263"/>
          <p14:tracePt t="13101" x="12225338" y="4657725"/>
          <p14:tracePt t="13103" x="12209463" y="4673600"/>
          <p14:tracePt t="13104" x="12174538" y="4708525"/>
          <p14:tracePt t="13105" x="12174538" y="4741863"/>
          <p14:tracePt t="13107" x="12141200" y="4775200"/>
          <p14:tracePt t="13108" x="12125325" y="4791075"/>
          <p14:tracePt t="13110" x="12107863" y="4808538"/>
          <p14:tracePt t="13111" x="12107863" y="4824413"/>
          <p14:tracePt t="13113" x="12091988" y="4875213"/>
          <p14:tracePt t="13114" x="12074525" y="4892675"/>
          <p14:tracePt t="13115" x="12058650" y="4941888"/>
          <p14:tracePt t="13116" x="12041188" y="4941888"/>
          <p14:tracePt t="13118" x="12041188" y="4959350"/>
          <p14:tracePt t="13119" x="12025313" y="5010150"/>
          <p14:tracePt t="13120" x="12007850" y="5026025"/>
          <p14:tracePt t="13123" x="11990388" y="5059363"/>
          <p14:tracePt t="13124" x="11990388" y="5110163"/>
          <p14:tracePt t="13125" x="11974513" y="5126038"/>
          <p14:tracePt t="13127" x="11974513" y="5143500"/>
          <p14:tracePt t="13128" x="11957050" y="5194300"/>
          <p14:tracePt t="13130" x="11957050" y="5210175"/>
          <p14:tracePt t="13131" x="11941175" y="5243513"/>
          <p14:tracePt t="13132" x="11923713" y="5260975"/>
          <p14:tracePt t="13134" x="11923713" y="5276850"/>
          <p14:tracePt t="13135" x="11923713" y="5311775"/>
          <p14:tracePt t="13136" x="11923713" y="5327650"/>
          <p14:tracePt t="13138" x="11907838" y="5345113"/>
          <p14:tracePt t="13139" x="11907838" y="5378450"/>
          <p14:tracePt t="13141" x="11907838" y="5394325"/>
          <p14:tracePt t="13142" x="11890375" y="5445125"/>
          <p14:tracePt t="13149" x="11874500" y="5529263"/>
          <p14:tracePt t="13150" x="11874500" y="5562600"/>
          <p14:tracePt t="13151" x="11874500" y="5578475"/>
          <p14:tracePt t="13153" x="11857038" y="5613400"/>
          <p14:tracePt t="13156" x="11857038" y="5646738"/>
          <p14:tracePt t="13162" x="11839575" y="5729288"/>
          <p14:tracePt t="13163" x="11839575" y="5762625"/>
          <p14:tracePt t="13165" x="11839575" y="5797550"/>
          <p14:tracePt t="13178" x="11839575" y="5964238"/>
          <p14:tracePt t="13180" x="11839575" y="5981700"/>
          <p14:tracePt t="13181" x="11857038" y="6015038"/>
          <p14:tracePt t="13183" x="11857038" y="6030913"/>
          <p14:tracePt t="13184" x="11857038" y="6064250"/>
          <p14:tracePt t="13186" x="11857038" y="6081713"/>
          <p14:tracePt t="13187" x="11857038" y="6099175"/>
          <p14:tracePt t="13189" x="11874500" y="6115050"/>
          <p14:tracePt t="13190" x="11874500" y="6148388"/>
          <p14:tracePt t="13191" x="11874500" y="6165850"/>
          <p14:tracePt t="13193" x="11874500" y="6181725"/>
          <p14:tracePt t="13194" x="11890375" y="6181725"/>
          <p14:tracePt t="13197" x="11907838" y="6232525"/>
          <p14:tracePt t="13212" x="11974513" y="6416675"/>
          <p14:tracePt t="13213" x="11990388" y="6450013"/>
          <p14:tracePt t="13228" x="12074525" y="6600825"/>
          <p14:tracePt t="13230" x="12091988" y="6618288"/>
          <p14:tracePt t="13233" x="12091988" y="6634163"/>
          <p14:tracePt t="13234" x="12107863" y="6651625"/>
          <p14:tracePt t="13245" x="12174538" y="6735763"/>
          <p14:tracePt t="13247" x="12209463" y="6751638"/>
          <p14:tracePt t="13249" x="12225338" y="6769100"/>
          <p14:tracePt t="13262" x="12325350" y="6851650"/>
          <p14:tracePt t="13264" x="12342813" y="6851650"/>
          <p14:tracePt t="13265" x="12358688" y="6851650"/>
          <p14:tracePt t="13267" x="12358688" y="6869113"/>
          <p14:tracePt t="13268" x="12376150" y="6869113"/>
          <p14:tracePt t="13278" x="12442825" y="6902450"/>
          <p14:tracePt t="13280" x="12460288" y="6919913"/>
          <p14:tracePt t="13282" x="12476163" y="6919913"/>
          <p14:tracePt t="13283" x="12493625" y="6919913"/>
          <p14:tracePt t="13284" x="12509500" y="6935788"/>
          <p14:tracePt t="13295" x="12577763" y="6969125"/>
          <p14:tracePt t="13297" x="12593638" y="6986588"/>
          <p14:tracePt t="13298" x="12611100" y="6986588"/>
          <p14:tracePt t="13312" x="12728575" y="7037388"/>
          <p14:tracePt t="13329" x="12828588" y="7086600"/>
          <p14:tracePt t="13330" x="12844463" y="7086600"/>
          <p14:tracePt t="13345" x="12895263" y="7119938"/>
          <p14:tracePt t="13346" x="12912725" y="7119938"/>
          <p14:tracePt t="13362" x="12946063" y="7137400"/>
          <p14:tracePt t="13378" x="12995275" y="7153275"/>
          <p14:tracePt t="13395" x="13028613" y="7170738"/>
          <p14:tracePt t="13412" x="13063538" y="7188200"/>
          <p14:tracePt t="13428" x="13079413" y="7188200"/>
          <p14:tracePt t="13449" x="13096875" y="7188200"/>
          <p14:tracePt t="13475" x="13112750" y="7188200"/>
          <p14:tracePt t="13484" x="13130213" y="7188200"/>
          <p14:tracePt t="13495" x="13146088" y="7188200"/>
          <p14:tracePt t="13512" x="13214350" y="7188200"/>
          <p14:tracePt t="13513" x="13214350" y="7170738"/>
          <p14:tracePt t="13529" x="13230225" y="7153275"/>
          <p14:tracePt t="13545" x="13230225" y="7137400"/>
          <p14:tracePt t="13585" x="13230225" y="7119938"/>
          <p14:tracePt t="13593" x="13230225" y="7104063"/>
          <p14:tracePt t="13602" x="13230225" y="7086600"/>
          <p14:tracePt t="13612" x="13214350" y="7053263"/>
          <p14:tracePt t="13628" x="13179425" y="7002463"/>
          <p14:tracePt t="13645" x="13179425" y="6986588"/>
          <p14:tracePt t="13662" x="13163550" y="6986588"/>
          <p14:tracePt t="13721" x="13146088" y="6986588"/>
          <p14:tracePt t="13731" x="13130213" y="6986588"/>
          <p14:tracePt t="13739" x="13112750" y="6986588"/>
          <p14:tracePt t="13748" x="13096875" y="6986588"/>
          <p14:tracePt t="13766" x="13028613" y="7037388"/>
          <p14:tracePt t="13779" x="13012738" y="7086600"/>
          <p14:tracePt t="13781" x="12995275" y="7086600"/>
          <p14:tracePt t="13812" x="12946063" y="7188200"/>
          <p14:tracePt t="13813" x="12928600" y="7188200"/>
          <p14:tracePt t="13828" x="12895263" y="7221538"/>
          <p14:tracePt t="13845" x="12861925" y="7270750"/>
          <p14:tracePt t="13862" x="12828588" y="7304088"/>
          <p14:tracePt t="13879" x="12795250" y="7339013"/>
          <p14:tracePt t="13880" x="12777788" y="7339013"/>
          <p14:tracePt t="13895" x="12728575" y="7354888"/>
          <p14:tracePt t="13912" x="12611100" y="7405688"/>
          <p14:tracePt t="13929" x="12460288" y="7421563"/>
          <p14:tracePt t="13931" x="12442825" y="7421563"/>
          <p14:tracePt t="13933" x="12409488" y="7421563"/>
          <p14:tracePt t="13935" x="12409488" y="7439025"/>
          <p14:tracePt t="13936" x="12393613" y="7439025"/>
          <p14:tracePt t="13938" x="12376150" y="7439025"/>
          <p14:tracePt t="13939" x="12358688" y="7439025"/>
          <p14:tracePt t="13940" x="12342813" y="7439025"/>
          <p14:tracePt t="13945" x="12292013" y="7439025"/>
          <p14:tracePt t="13947" x="12276138" y="7439025"/>
          <p14:tracePt t="13949" x="12258675" y="7439025"/>
          <p14:tracePt t="13950" x="12242800" y="7439025"/>
          <p14:tracePt t="13951" x="12225338" y="7439025"/>
          <p14:tracePt t="13953" x="12209463" y="7439025"/>
          <p14:tracePt t="13955" x="12192000" y="7439025"/>
          <p14:tracePt t="13956" x="12174538" y="7439025"/>
          <p14:tracePt t="13957" x="12158663" y="7439025"/>
          <p14:tracePt t="13962" x="12125325" y="7439025"/>
          <p14:tracePt t="13964" x="12107863" y="7439025"/>
          <p14:tracePt t="13965" x="12091988" y="7439025"/>
          <p14:tracePt t="13980" x="11941175" y="7439025"/>
          <p14:tracePt t="13981" x="11923713" y="7439025"/>
          <p14:tracePt t="13995" x="11790363" y="7405688"/>
          <p14:tracePt t="14012" x="11690350" y="7388225"/>
          <p14:tracePt t="14013" x="11672888" y="7372350"/>
          <p14:tracePt t="14029" x="11606213" y="7354888"/>
          <p14:tracePt t="14030" x="11588750" y="7354888"/>
          <p14:tracePt t="14031" x="11588750" y="7339013"/>
          <p14:tracePt t="14045" x="11539538" y="7288213"/>
          <p14:tracePt t="14062" x="11488738" y="7153275"/>
          <p14:tracePt t="14064" x="11488738" y="7137400"/>
          <p14:tracePt t="14066" x="11488738" y="7104063"/>
          <p14:tracePt t="14067" x="11488738" y="7086600"/>
          <p14:tracePt t="14078" x="11455400" y="6969125"/>
          <p14:tracePt t="14080" x="11455400" y="6953250"/>
          <p14:tracePt t="14081" x="11455400" y="6919913"/>
          <p14:tracePt t="14095" x="11422063" y="6802438"/>
          <p14:tracePt t="14113" x="11422063" y="6718300"/>
          <p14:tracePt t="14129" x="11422063" y="6684963"/>
          <p14:tracePt t="14145" x="11437938" y="6651625"/>
          <p14:tracePt t="14162" x="11539538" y="6634163"/>
          <p14:tracePt t="14163" x="11555413" y="6634163"/>
          <p14:tracePt t="14165" x="11572875" y="6634163"/>
          <p14:tracePt t="14166" x="11588750" y="6634163"/>
          <p14:tracePt t="14179" x="11706225" y="6634163"/>
          <p14:tracePt t="14180" x="11723688" y="6634163"/>
          <p14:tracePt t="14182" x="11739563" y="6634163"/>
          <p14:tracePt t="14183" x="11757025" y="6634163"/>
          <p14:tracePt t="14185" x="11772900" y="6634163"/>
          <p14:tracePt t="14186" x="11790363" y="6634163"/>
          <p14:tracePt t="14187" x="11806238" y="6634163"/>
          <p14:tracePt t="14189" x="11823700" y="6634163"/>
          <p14:tracePt t="14190" x="11839575" y="6634163"/>
          <p14:tracePt t="14191" x="11839575" y="6651625"/>
          <p14:tracePt t="14193" x="11857038" y="6651625"/>
          <p14:tracePt t="14194" x="11874500" y="6651625"/>
          <p14:tracePt t="14197" x="11923713" y="6667500"/>
          <p14:tracePt t="14199" x="11941175" y="6667500"/>
          <p14:tracePt t="14200" x="11957050" y="6667500"/>
          <p14:tracePt t="14202" x="11974513" y="6667500"/>
          <p14:tracePt t="14204" x="12007850" y="6684963"/>
          <p14:tracePt t="14205" x="12025313" y="6684963"/>
          <p14:tracePt t="14207" x="12041188" y="6684963"/>
          <p14:tracePt t="14208" x="12058650" y="6684963"/>
          <p14:tracePt t="14209" x="12074525" y="6700838"/>
          <p14:tracePt t="14211" x="12091988" y="6700838"/>
          <p14:tracePt t="14213" x="12125325" y="6718300"/>
          <p14:tracePt t="14215" x="12141200" y="6718300"/>
          <p14:tracePt t="14216" x="12174538" y="6735763"/>
          <p14:tracePt t="14220" x="12192000" y="6735763"/>
          <p14:tracePt t="14221" x="12225338" y="6751638"/>
          <p14:tracePt t="14228" x="12292013" y="6784975"/>
          <p14:tracePt t="14230" x="12309475" y="6784975"/>
          <p14:tracePt t="14231" x="12342813" y="6802438"/>
          <p14:tracePt t="14245" x="12476163" y="6869113"/>
          <p14:tracePt t="14247" x="12493625" y="6886575"/>
          <p14:tracePt t="14262" x="12611100" y="6986588"/>
          <p14:tracePt t="14263" x="12626975" y="7002463"/>
          <p14:tracePt t="14279" x="12711113" y="7119938"/>
          <p14:tracePt t="14280" x="12711113" y="7137400"/>
          <p14:tracePt t="14282" x="12711113" y="7153275"/>
          <p14:tracePt t="14284" x="12728575" y="7153275"/>
          <p14:tracePt t="14285" x="12728575" y="7170738"/>
          <p14:tracePt t="14286" x="12728575" y="7188200"/>
          <p14:tracePt t="14295" x="12761913" y="7254875"/>
          <p14:tracePt t="14297" x="12761913" y="7270750"/>
          <p14:tracePt t="14312" x="12777788" y="7372350"/>
          <p14:tracePt t="14328" x="12777788" y="7472363"/>
          <p14:tracePt t="14345" x="12761913" y="7589838"/>
          <p14:tracePt t="14347" x="12744450" y="7605713"/>
          <p14:tracePt t="14362" x="12728575" y="7707313"/>
          <p14:tracePt t="14364" x="12711113" y="7723188"/>
          <p14:tracePt t="14365" x="12711113" y="7740650"/>
          <p14:tracePt t="14378" x="12660313" y="7824788"/>
          <p14:tracePt t="14380" x="12644438" y="7824788"/>
          <p14:tracePt t="14382" x="12644438" y="7840663"/>
          <p14:tracePt t="14395" x="12577763" y="7891463"/>
          <p14:tracePt t="14397" x="12577763" y="7907338"/>
          <p14:tracePt t="14398" x="12560300" y="7907338"/>
          <p14:tracePt t="14412" x="12509500" y="7940675"/>
          <p14:tracePt t="14414" x="12493625" y="7940675"/>
          <p14:tracePt t="14429" x="12358688" y="7975600"/>
          <p14:tracePt t="14430" x="12342813" y="7975600"/>
          <p14:tracePt t="14432" x="12325350" y="7975600"/>
          <p14:tracePt t="14445" x="12174538" y="7975600"/>
          <p14:tracePt t="14447" x="12158663" y="7975600"/>
          <p14:tracePt t="14449" x="12141200" y="7975600"/>
          <p14:tracePt t="14450" x="12125325" y="7975600"/>
          <p14:tracePt t="14462" x="12007850" y="7924800"/>
          <p14:tracePt t="14464" x="11974513" y="7924800"/>
          <p14:tracePt t="14466" x="11957050" y="7907338"/>
          <p14:tracePt t="14467" x="11941175" y="7907338"/>
          <p14:tracePt t="14468" x="11923713" y="7907338"/>
          <p14:tracePt t="14470" x="11923713" y="7891463"/>
          <p14:tracePt t="14471" x="11907838" y="7874000"/>
          <p14:tracePt t="14472" x="11890375" y="7874000"/>
          <p14:tracePt t="14474" x="11874500" y="7874000"/>
          <p14:tracePt t="14475" x="11857038" y="7858125"/>
          <p14:tracePt t="14480" x="11806238" y="7824788"/>
          <p14:tracePt t="14482" x="11790363" y="7807325"/>
          <p14:tracePt t="14483" x="11772900" y="7789863"/>
          <p14:tracePt t="14485" x="11757025" y="7789863"/>
          <p14:tracePt t="14486" x="11739563" y="7773988"/>
          <p14:tracePt t="14495" x="11690350" y="7707313"/>
          <p14:tracePt t="14496" x="11672888" y="7673975"/>
          <p14:tracePt t="14513" x="11588750" y="7472363"/>
          <p14:tracePt t="14515" x="11588750" y="7439025"/>
          <p14:tracePt t="14516" x="11572875" y="7405688"/>
          <p14:tracePt t="14517" x="11572875" y="7388225"/>
          <p14:tracePt t="14529" x="11572875" y="7221538"/>
          <p14:tracePt t="14531" x="11572875" y="7188200"/>
          <p14:tracePt t="14532" x="11572875" y="7170738"/>
          <p14:tracePt t="14533" x="11572875" y="7153275"/>
          <p14:tracePt t="14535" x="11572875" y="7137400"/>
          <p14:tracePt t="14536" x="11572875" y="7119938"/>
          <p14:tracePt t="14545" x="11588750" y="7019925"/>
          <p14:tracePt t="14547" x="11588750" y="7002463"/>
          <p14:tracePt t="14548" x="11588750" y="6986588"/>
          <p14:tracePt t="14549" x="11606213" y="6986588"/>
          <p14:tracePt t="14551" x="11606213" y="6969125"/>
          <p14:tracePt t="14552" x="11606213" y="6953250"/>
          <p14:tracePt t="14562" x="11655425" y="6886575"/>
          <p14:tracePt t="14579" x="11772900" y="6818313"/>
          <p14:tracePt t="14580" x="11790363" y="6802438"/>
          <p14:tracePt t="14595" x="11923713" y="6784975"/>
          <p14:tracePt t="14596" x="11941175" y="6784975"/>
          <p14:tracePt t="14598" x="11957050" y="6784975"/>
          <p14:tracePt t="14599" x="11974513" y="6784975"/>
          <p14:tracePt t="14601" x="11990388" y="6784975"/>
          <p14:tracePt t="14602" x="12007850" y="6784975"/>
          <p14:tracePt t="14612" x="12091988" y="6784975"/>
          <p14:tracePt t="14613" x="12107863" y="6784975"/>
          <p14:tracePt t="14615" x="12125325" y="6784975"/>
          <p14:tracePt t="14629" x="12225338" y="6835775"/>
          <p14:tracePt t="14630" x="12242800" y="6835775"/>
          <p14:tracePt t="14632" x="12242800" y="6851650"/>
          <p14:tracePt t="14633" x="12258675" y="6851650"/>
          <p14:tracePt t="14645" x="12342813" y="6919913"/>
          <p14:tracePt t="14647" x="12358688" y="6935788"/>
          <p14:tracePt t="14662" x="12426950" y="7053263"/>
          <p14:tracePt t="14664" x="12442825" y="7070725"/>
          <p14:tracePt t="14679" x="12493625" y="7204075"/>
          <p14:tracePt t="14680" x="12493625" y="7221538"/>
          <p14:tracePt t="14695" x="12509500" y="7354888"/>
          <p14:tracePt t="14712" x="12526963" y="7489825"/>
          <p14:tracePt t="14713" x="12526963" y="7523163"/>
          <p14:tracePt t="14728" x="12509500" y="7623175"/>
          <p14:tracePt t="14730" x="12509500" y="7656513"/>
          <p14:tracePt t="14750" x="12460288" y="7789863"/>
          <p14:tracePt t="14751" x="12442825" y="7807325"/>
          <p14:tracePt t="14753" x="12442825" y="7824788"/>
          <p14:tracePt t="14762" x="12409488" y="7874000"/>
          <p14:tracePt t="14764" x="12393613" y="7874000"/>
          <p14:tracePt t="14765" x="12393613" y="7891463"/>
          <p14:tracePt t="14795" x="12276138" y="7975600"/>
          <p14:tracePt t="14797" x="12276138" y="7991475"/>
          <p14:tracePt t="14798" x="12258675" y="7991475"/>
          <p14:tracePt t="14812" x="12225338" y="8008938"/>
          <p14:tracePt t="14813" x="12209463" y="8024813"/>
          <p14:tracePt t="14828" x="12141200" y="8042275"/>
          <p14:tracePt t="14830" x="12125325" y="8042275"/>
          <p14:tracePt t="14831" x="12107863" y="8042275"/>
          <p14:tracePt t="14845" x="12025313" y="8058150"/>
          <p14:tracePt t="14847" x="12025313" y="8075613"/>
          <p14:tracePt t="14862" x="11974513" y="8075613"/>
          <p14:tracePt t="14878" x="11923713" y="8075613"/>
          <p14:tracePt t="14895" x="11907838" y="8075613"/>
          <p14:tracePt t="14932" x="11890375" y="8075613"/>
          <p14:tracePt t="15214" x="11890375" y="8058150"/>
          <p14:tracePt t="15218" x="11874500" y="8058150"/>
          <p14:tracePt t="15228" x="11839575" y="7975600"/>
          <p14:tracePt t="15230" x="11839575" y="7958138"/>
          <p14:tracePt t="15245" x="11806238" y="7807325"/>
          <p14:tracePt t="15246" x="11806238" y="7789863"/>
          <p14:tracePt t="15262" x="11757025" y="7572375"/>
          <p14:tracePt t="15279" x="11757025" y="7405688"/>
          <p14:tracePt t="15280" x="11757025" y="7388225"/>
          <p14:tracePt t="15282" x="11757025" y="7372350"/>
          <p14:tracePt t="15295" x="11806238" y="7304088"/>
          <p14:tracePt t="15312" x="11923713" y="7254875"/>
          <p14:tracePt t="15314" x="11941175" y="7254875"/>
          <p14:tracePt t="15315" x="11957050" y="7254875"/>
          <p14:tracePt t="15316" x="11974513" y="7254875"/>
          <p14:tracePt t="15318" x="11990388" y="7254875"/>
          <p14:tracePt t="15319" x="12007850" y="7237413"/>
          <p14:tracePt t="15320" x="12025313" y="7237413"/>
          <p14:tracePt t="15328" x="12125325" y="7237413"/>
          <p14:tracePt t="15330" x="12158663" y="7237413"/>
          <p14:tracePt t="15332" x="12174538" y="7237413"/>
          <p14:tracePt t="15333" x="12209463" y="7237413"/>
          <p14:tracePt t="15335" x="12242800" y="7237413"/>
          <p14:tracePt t="15336" x="12258675" y="7237413"/>
          <p14:tracePt t="15338" x="12292013" y="7237413"/>
          <p14:tracePt t="15339" x="12325350" y="7254875"/>
          <p14:tracePt t="15341" x="12342813" y="7254875"/>
          <p14:tracePt t="15342" x="12376150" y="7254875"/>
          <p14:tracePt t="15344" x="12393613" y="7254875"/>
          <p14:tracePt t="15345" x="12426950" y="7270750"/>
          <p14:tracePt t="15347" x="12460288" y="7270750"/>
          <p14:tracePt t="15348" x="12476163" y="7288213"/>
          <p14:tracePt t="15350" x="12493625" y="7288213"/>
          <p14:tracePt t="15351" x="12526963" y="7304088"/>
          <p14:tracePt t="15355" x="12560300" y="7321550"/>
          <p14:tracePt t="15356" x="12593638" y="7321550"/>
          <p14:tracePt t="15358" x="12611100" y="7339013"/>
          <p14:tracePt t="15359" x="12626975" y="7339013"/>
          <p14:tracePt t="15361" x="12644438" y="7339013"/>
          <p14:tracePt t="15363" x="12660313" y="7372350"/>
          <p14:tracePt t="15364" x="12677775" y="7372350"/>
          <p14:tracePt t="15365" x="12693650" y="7388225"/>
          <p14:tracePt t="15367" x="12711113" y="7388225"/>
          <p14:tracePt t="15368" x="12728575" y="7388225"/>
          <p14:tracePt t="15369" x="12728575" y="7405688"/>
          <p14:tracePt t="15371" x="12744450" y="7421563"/>
          <p14:tracePt t="15378" x="12795250" y="7454900"/>
          <p14:tracePt t="15395" x="12811125" y="7523163"/>
          <p14:tracePt t="15412" x="12828588" y="7589838"/>
          <p14:tracePt t="15413" x="12828588" y="7605713"/>
          <p14:tracePt t="15428" x="12811125" y="7673975"/>
          <p14:tracePt t="15430" x="12795250" y="7689850"/>
          <p14:tracePt t="15445" x="12744450" y="7723188"/>
          <p14:tracePt t="15462" x="12626975" y="7740650"/>
          <p14:tracePt t="15464" x="12611100" y="7740650"/>
          <p14:tracePt t="15478" x="12460288" y="7740650"/>
          <p14:tracePt t="15480" x="12442825" y="7740650"/>
          <p14:tracePt t="15482" x="12409488" y="7707313"/>
          <p14:tracePt t="15484" x="12376150" y="7707313"/>
          <p14:tracePt t="15485" x="12342813" y="7689850"/>
          <p14:tracePt t="15486" x="12325350" y="7673975"/>
          <p14:tracePt t="15488" x="12309475" y="7656513"/>
          <p14:tracePt t="15489" x="12276138" y="7656513"/>
          <p14:tracePt t="15491" x="12258675" y="7640638"/>
          <p14:tracePt t="15492" x="12225338" y="7605713"/>
          <p14:tracePt t="15493" x="12209463" y="7605713"/>
          <p14:tracePt t="15495" x="12192000" y="7589838"/>
          <p14:tracePt t="15496" x="12158663" y="7556500"/>
          <p14:tracePt t="15498" x="12125325" y="7523163"/>
          <p14:tracePt t="15499" x="12091988" y="7505700"/>
          <p14:tracePt t="15501" x="12074525" y="7472363"/>
          <p14:tracePt t="15502" x="12041188" y="7439025"/>
          <p14:tracePt t="15503" x="12025313" y="7421563"/>
          <p14:tracePt t="15505" x="11990388" y="7388225"/>
          <p14:tracePt t="15507" x="11957050" y="7354888"/>
          <p14:tracePt t="15508" x="11907838" y="7304088"/>
          <p14:tracePt t="15510" x="11890375" y="7270750"/>
          <p14:tracePt t="15511" x="11857038" y="7254875"/>
          <p14:tracePt t="15512" x="11823700" y="7204075"/>
          <p14:tracePt t="15514" x="11790363" y="7170738"/>
          <p14:tracePt t="15516" x="11739563" y="7119938"/>
          <p14:tracePt t="15517" x="11723688" y="7104063"/>
          <p14:tracePt t="15518" x="11672888" y="7037388"/>
          <p14:tracePt t="15519" x="11639550" y="7019925"/>
          <p14:tracePt t="15521" x="11622088" y="6969125"/>
          <p14:tracePt t="15522" x="11572875" y="6919913"/>
          <p14:tracePt t="15523" x="11555413" y="6886575"/>
          <p14:tracePt t="15525" x="11539538" y="6869113"/>
          <p14:tracePt t="15526" x="11488738" y="6784975"/>
          <p14:tracePt t="15535" x="11287125" y="6516688"/>
          <p14:tracePt t="15537" x="11271250" y="6467475"/>
          <p14:tracePt t="15538" x="11220450" y="6416675"/>
          <p14:tracePt t="15539" x="11204575" y="6365875"/>
          <p14:tracePt t="15541" x="11187113" y="6332538"/>
          <p14:tracePt t="15542" x="11136313" y="6283325"/>
          <p14:tracePt t="15544" x="11120438" y="6232525"/>
          <p14:tracePt t="15545" x="11087100" y="6181725"/>
          <p14:tracePt t="15548" x="11036300" y="6099175"/>
          <p14:tracePt t="15549" x="11002963" y="6048375"/>
          <p14:tracePt t="15551" x="10985500" y="6015038"/>
          <p14:tracePt t="15552" x="10952163" y="5981700"/>
          <p14:tracePt t="15554" x="10918825" y="5913438"/>
          <p14:tracePt t="15555" x="10885488" y="5864225"/>
          <p14:tracePt t="15556" x="10869613" y="5830888"/>
          <p14:tracePt t="15558" x="10852150" y="5797550"/>
          <p14:tracePt t="15559" x="10818813" y="5729288"/>
          <p14:tracePt t="15569" x="10650538" y="5478463"/>
          <p14:tracePt t="15571" x="10617200" y="5445125"/>
          <p14:tracePt t="15572" x="10617200" y="5411788"/>
          <p14:tracePt t="15573" x="10583863" y="5378450"/>
          <p14:tracePt t="15574" x="10550525" y="5345113"/>
          <p14:tracePt t="15576" x="10534650" y="5327650"/>
          <p14:tracePt t="15577" x="10517188" y="5294313"/>
          <p14:tracePt t="15584" x="10399713" y="5160963"/>
          <p14:tracePt t="15585" x="10366375" y="5126038"/>
          <p14:tracePt t="15587" x="10350500" y="5110163"/>
          <p14:tracePt t="15588" x="10315575" y="5076825"/>
          <p14:tracePt t="15590" x="10299700" y="5059363"/>
          <p14:tracePt t="15591" x="10266363" y="5026025"/>
          <p14:tracePt t="15596" x="10199688" y="4975225"/>
          <p14:tracePt t="15612" x="10015538" y="4824413"/>
          <p14:tracePt t="15614" x="9980613" y="4808538"/>
          <p14:tracePt t="15615" x="9980613" y="4791075"/>
          <p14:tracePt t="15616" x="9964738" y="4791075"/>
          <p14:tracePt t="15629" x="9831388" y="4741863"/>
          <p14:tracePt t="15630" x="9813925" y="4724400"/>
          <p14:tracePt t="15645" x="9629775" y="4673600"/>
          <p14:tracePt t="15647" x="9612313" y="4673600"/>
          <p14:tracePt t="15648" x="9578975" y="4673600"/>
          <p14:tracePt t="15662" x="9428163" y="4640263"/>
          <p14:tracePt t="15663" x="9412288" y="4640263"/>
          <p14:tracePt t="15665" x="9394825" y="4640263"/>
          <p14:tracePt t="15666" x="9378950" y="4640263"/>
          <p14:tracePt t="15678" x="9228138" y="4624388"/>
          <p14:tracePt t="15680" x="9210675" y="4624388"/>
          <p14:tracePt t="15681" x="9194800" y="4624388"/>
          <p14:tracePt t="15683" x="9177338" y="4624388"/>
          <p14:tracePt t="15684" x="9161463" y="4624388"/>
          <p14:tracePt t="15695" x="9043988" y="4640263"/>
          <p14:tracePt t="15697" x="9026525" y="4657725"/>
          <p14:tracePt t="15699" x="9010650" y="4657725"/>
          <p14:tracePt t="15712" x="8909050" y="4724400"/>
          <p14:tracePt t="15714" x="8893175" y="4741863"/>
          <p14:tracePt t="15728" x="8842375" y="4859338"/>
          <p14:tracePt t="15730" x="8826500" y="4875213"/>
          <p14:tracePt t="15731" x="8826500" y="4908550"/>
          <p14:tracePt t="15745" x="8791575" y="5076825"/>
          <p14:tracePt t="15747" x="8791575" y="5092700"/>
          <p14:tracePt t="15763" x="8775700" y="5378450"/>
          <p14:tracePt t="15765" x="8775700" y="5411788"/>
          <p14:tracePt t="15767" x="8775700" y="5445125"/>
          <p14:tracePt t="15768" x="8775700" y="5495925"/>
          <p14:tracePt t="15770" x="8775700" y="5511800"/>
          <p14:tracePt t="15771" x="8791575" y="5545138"/>
          <p14:tracePt t="15772" x="8791575" y="5562600"/>
          <p14:tracePt t="15774" x="8791575" y="5595938"/>
          <p14:tracePt t="15775" x="8809038" y="5629275"/>
          <p14:tracePt t="15777" x="8809038" y="5646738"/>
          <p14:tracePt t="15778" x="8826500" y="5695950"/>
          <p14:tracePt t="15780" x="8826500" y="5713413"/>
          <p14:tracePt t="15782" x="8826500" y="5762625"/>
          <p14:tracePt t="15783" x="8842375" y="5797550"/>
          <p14:tracePt t="15785" x="8859838" y="5830888"/>
          <p14:tracePt t="15787" x="8859838" y="5864225"/>
          <p14:tracePt t="15788" x="8859838" y="5897563"/>
          <p14:tracePt t="15789" x="8875713" y="5930900"/>
          <p14:tracePt t="15794" x="8893175" y="5981700"/>
          <p14:tracePt t="15798" x="8926513" y="6064250"/>
          <p14:tracePt t="15799" x="8942388" y="6081713"/>
          <p14:tracePt t="15801" x="8942388" y="6099175"/>
          <p14:tracePt t="15802" x="8942388" y="6132513"/>
          <p14:tracePt t="15803" x="8959850" y="6148388"/>
          <p14:tracePt t="15812" x="9010650" y="6232525"/>
          <p14:tracePt t="15813" x="9026525" y="6249988"/>
          <p14:tracePt t="15815" x="9043988" y="6249988"/>
          <p14:tracePt t="15816" x="9059863" y="6283325"/>
          <p14:tracePt t="15817" x="9077325" y="6283325"/>
          <p14:tracePt t="15819" x="9077325" y="6299200"/>
          <p14:tracePt t="15820" x="9093200" y="6316663"/>
          <p14:tracePt t="15821" x="9126538" y="6316663"/>
          <p14:tracePt t="15828" x="9194800" y="6365875"/>
          <p14:tracePt t="15830" x="9228138" y="6383338"/>
          <p14:tracePt t="15831" x="9244013" y="6400800"/>
          <p14:tracePt t="15833" x="9261475" y="6400800"/>
          <p14:tracePt t="15834" x="9294813" y="6416675"/>
          <p14:tracePt t="15836" x="9310688" y="6416675"/>
          <p14:tracePt t="15837" x="9361488" y="6450013"/>
          <p14:tracePt t="15839" x="9378950" y="6450013"/>
          <p14:tracePt t="15840" x="9428163" y="6467475"/>
          <p14:tracePt t="15841" x="9445625" y="6483350"/>
          <p14:tracePt t="15843" x="9496425" y="6483350"/>
          <p14:tracePt t="15845" x="9512300" y="6500813"/>
          <p14:tracePt t="15846" x="9578975" y="6516688"/>
          <p14:tracePt t="15848" x="9596438" y="6516688"/>
          <p14:tracePt t="15849" x="9645650" y="6534150"/>
          <p14:tracePt t="15850" x="9696450" y="6534150"/>
          <p14:tracePt t="15852" x="9729788" y="6534150"/>
          <p14:tracePt t="15853" x="9780588" y="6551613"/>
          <p14:tracePt t="15854" x="9813925" y="6551613"/>
          <p14:tracePt t="15856" x="9847263" y="6567488"/>
          <p14:tracePt t="15857" x="9931400" y="6567488"/>
          <p14:tracePt t="15859" x="10015538" y="6584950"/>
          <p14:tracePt t="15861" x="10048875" y="6584950"/>
          <p14:tracePt t="15862" x="10131425" y="6584950"/>
          <p14:tracePt t="15863" x="10182225" y="6584950"/>
          <p14:tracePt t="15865" x="10215563" y="6584950"/>
          <p14:tracePt t="15866" x="10315575" y="6584950"/>
          <p14:tracePt t="15868" x="10366375" y="6600825"/>
          <p14:tracePt t="15869" x="10466388" y="6600825"/>
          <p14:tracePt t="15870" x="10517188" y="6600825"/>
          <p14:tracePt t="15872" x="10567988" y="6600825"/>
          <p14:tracePt t="15873" x="10650538" y="6600825"/>
          <p14:tracePt t="15875" x="10718800" y="6600825"/>
          <p14:tracePt t="15876" x="10801350" y="6600825"/>
          <p14:tracePt t="15882" x="11136313" y="6584950"/>
          <p14:tracePt t="15884" x="11187113" y="6584950"/>
          <p14:tracePt t="15885" x="11304588" y="6584950"/>
          <p14:tracePt t="15887" x="11355388" y="6567488"/>
          <p14:tracePt t="15888" x="11471275" y="6551613"/>
          <p14:tracePt t="15890" x="11572875" y="6534150"/>
          <p14:tracePt t="15892" x="11622088" y="6534150"/>
          <p14:tracePt t="15893" x="11739563" y="6516688"/>
          <p14:tracePt t="15899" x="12025313" y="6483350"/>
          <p14:tracePt t="15900" x="12074525" y="6467475"/>
          <p14:tracePt t="15901" x="12174538" y="6467475"/>
          <p14:tracePt t="15903" x="12225338" y="6450013"/>
          <p14:tracePt t="15904" x="12309475" y="6434138"/>
          <p14:tracePt t="15906" x="12358688" y="6434138"/>
          <p14:tracePt t="15907" x="12460288" y="6416675"/>
          <p14:tracePt t="15909" x="12509500" y="6416675"/>
          <p14:tracePt t="15910" x="12626975" y="6383338"/>
          <p14:tracePt t="15912" x="12660313" y="6383338"/>
          <p14:tracePt t="15913" x="12761913" y="6365875"/>
          <p14:tracePt t="15915" x="12861925" y="6350000"/>
          <p14:tracePt t="15916" x="12895263" y="6332538"/>
          <p14:tracePt t="15918" x="12946063" y="6332538"/>
          <p14:tracePt t="15919" x="13028613" y="6299200"/>
          <p14:tracePt t="15920" x="13079413" y="6299200"/>
          <p14:tracePt t="15922" x="13163550" y="6299200"/>
          <p14:tracePt t="15924" x="13214350" y="6283325"/>
          <p14:tracePt t="15925" x="13247688" y="6265863"/>
          <p14:tracePt t="15926" x="13314363" y="6265863"/>
          <p14:tracePt t="15932" x="13531850" y="6215063"/>
          <p14:tracePt t="15934" x="13615988" y="6215063"/>
          <p14:tracePt t="15935" x="13649325" y="6199188"/>
          <p14:tracePt t="15937" x="13682663" y="6199188"/>
          <p14:tracePt t="15938" x="13733463" y="6181725"/>
          <p14:tracePt t="15940" x="13766800" y="6181725"/>
          <p14:tracePt t="15941" x="13782675" y="6165850"/>
          <p14:tracePt t="15942" x="13849350" y="6165850"/>
          <p14:tracePt t="15943" x="13866813" y="6165850"/>
          <p14:tracePt t="15945" x="13866813" y="6148388"/>
          <p14:tracePt t="15946" x="13917613" y="6148388"/>
          <p14:tracePt t="15948" x="13933488" y="6148388"/>
          <p14:tracePt t="15949" x="13984288" y="6132513"/>
          <p14:tracePt t="15955" x="14050963" y="6115050"/>
          <p14:tracePt t="15961" x="14101763" y="6099175"/>
          <p14:tracePt t="15978" x="14135100" y="6081713"/>
          <p14:tracePt t="16007" x="14150975" y="6081713"/>
          <p14:tracePt t="16035" x="14168438" y="6081713"/>
          <p14:tracePt t="16041" x="14184313" y="6064250"/>
          <p14:tracePt t="16048" x="14201775" y="6064250"/>
          <p14:tracePt t="16062" x="14235113" y="6048375"/>
          <p14:tracePt t="16063" x="14252575" y="6048375"/>
          <p14:tracePt t="16148" x="14268450" y="6048375"/>
          <p14:tracePt t="16167" x="14285913" y="6048375"/>
          <p14:tracePt t="16175" x="14301788" y="6048375"/>
          <p14:tracePt t="16182" x="14319250" y="6048375"/>
          <p14:tracePt t="16195" x="14368463" y="6048375"/>
          <p14:tracePt t="16212" x="14470063" y="6081713"/>
          <p14:tracePt t="16213" x="14485938" y="6081713"/>
          <p14:tracePt t="16215" x="14503400" y="6081713"/>
          <p14:tracePt t="16216" x="14519275" y="6081713"/>
          <p14:tracePt t="16218" x="14536738" y="6099175"/>
          <p14:tracePt t="16228" x="14654213" y="6148388"/>
          <p14:tracePt t="16230" x="14670088" y="6148388"/>
          <p14:tracePt t="16232" x="14687550" y="6165850"/>
          <p14:tracePt t="16233" x="14703425" y="6181725"/>
          <p14:tracePt t="16234" x="14720888" y="6199188"/>
          <p14:tracePt t="16236" x="14738350" y="6199188"/>
          <p14:tracePt t="16237" x="14754225" y="6215063"/>
          <p14:tracePt t="16239" x="14771688" y="6215063"/>
          <p14:tracePt t="16240" x="14805025" y="6232525"/>
          <p14:tracePt t="16242" x="14820900" y="6249988"/>
          <p14:tracePt t="16243" x="14854238" y="6265863"/>
          <p14:tracePt t="16245" x="14854238" y="6283325"/>
          <p14:tracePt t="16246" x="14887575" y="6299200"/>
          <p14:tracePt t="16248" x="14905038" y="6316663"/>
          <p14:tracePt t="16250" x="14938375" y="6332538"/>
          <p14:tracePt t="16251" x="14971713" y="6350000"/>
          <p14:tracePt t="16253" x="14989175" y="6365875"/>
          <p14:tracePt t="16254" x="15005050" y="6365875"/>
          <p14:tracePt t="16255" x="15038388" y="6400800"/>
          <p14:tracePt t="16256" x="15055850" y="6400800"/>
          <p14:tracePt t="16258" x="15073313" y="6416675"/>
          <p14:tracePt t="16259" x="15106650" y="6434138"/>
          <p14:tracePt t="16260" x="15122525" y="6450013"/>
          <p14:tracePt t="16262" x="15155863" y="6483350"/>
          <p14:tracePt t="16264" x="15189200" y="6500813"/>
          <p14:tracePt t="16266" x="15206663" y="6516688"/>
          <p14:tracePt t="16268" x="15240000" y="6534150"/>
          <p14:tracePt t="16274" x="15324138" y="6600825"/>
          <p14:tracePt t="16275" x="15340013" y="6600825"/>
          <p14:tracePt t="16276" x="15373350" y="6634163"/>
          <p14:tracePt t="16283" x="15474950" y="6718300"/>
          <p14:tracePt t="16296" x="15608300" y="6835775"/>
          <p14:tracePt t="16297" x="15641638" y="6869113"/>
          <p14:tracePt t="16312" x="15776575" y="6969125"/>
          <p14:tracePt t="16313" x="15776575" y="6986588"/>
          <p14:tracePt t="16315" x="15792450" y="7002463"/>
          <p14:tracePt t="16316" x="15792450" y="7019925"/>
          <p14:tracePt t="16317" x="15809913" y="7019925"/>
          <p14:tracePt t="16328" x="15876588" y="7086600"/>
          <p14:tracePt t="16330" x="15876588" y="7104063"/>
          <p14:tracePt t="16345" x="15927388" y="7170738"/>
          <p14:tracePt t="16347" x="15943263" y="7170738"/>
          <p14:tracePt t="16362" x="15960725" y="7221538"/>
          <p14:tracePt t="16378" x="15960725" y="7237413"/>
          <p14:tracePt t="16532" x="15943263" y="7237413"/>
          <p14:tracePt t="16534" x="15943263" y="7221538"/>
          <p14:tracePt t="16545" x="15876588" y="7170738"/>
          <p14:tracePt t="16546" x="15859125" y="7153275"/>
          <p14:tracePt t="16548" x="15843250" y="7153275"/>
          <p14:tracePt t="16549" x="15825788" y="7137400"/>
          <p14:tracePt t="16551" x="15809913" y="7119938"/>
          <p14:tracePt t="16552" x="15792450" y="7119938"/>
          <p14:tracePt t="16554" x="15759113" y="7104063"/>
          <p14:tracePt t="16562" x="15625763" y="7019925"/>
          <p14:tracePt t="16564" x="15574963" y="6986588"/>
          <p14:tracePt t="16565" x="15557500" y="6969125"/>
          <p14:tracePt t="16566" x="15508288" y="6953250"/>
          <p14:tracePt t="16568" x="15490825" y="6935788"/>
          <p14:tracePt t="16569" x="15424150" y="6902450"/>
          <p14:tracePt t="16570" x="15406688" y="6902450"/>
          <p14:tracePt t="16572" x="15373350" y="6886575"/>
          <p14:tracePt t="16574" x="15306675" y="6851650"/>
          <p14:tracePt t="16575" x="15240000" y="6802438"/>
          <p14:tracePt t="16577" x="15206663" y="6802438"/>
          <p14:tracePt t="16579" x="15155863" y="6769100"/>
          <p14:tracePt t="16580" x="15073313" y="6718300"/>
          <p14:tracePt t="16582" x="15038388" y="6718300"/>
          <p14:tracePt t="16583" x="14971713" y="6667500"/>
          <p14:tracePt t="16585" x="14922500" y="6651625"/>
          <p14:tracePt t="16586" x="14887575" y="6634163"/>
          <p14:tracePt t="16587" x="14820900" y="6600825"/>
          <p14:tracePt t="16589" x="14771688" y="6567488"/>
          <p14:tracePt t="16590" x="14687550" y="6534150"/>
          <p14:tracePt t="16592" x="14654213" y="6516688"/>
          <p14:tracePt t="16593" x="14570075" y="6483350"/>
          <p14:tracePt t="16595" x="14519275" y="6467475"/>
          <p14:tracePt t="16596" x="14436725" y="6434138"/>
          <p14:tracePt t="16598" x="14403388" y="6416675"/>
          <p14:tracePt t="16599" x="14301788" y="6383338"/>
          <p14:tracePt t="16601" x="14252575" y="6365875"/>
          <p14:tracePt t="16602" x="14168438" y="6332538"/>
          <p14:tracePt t="16604" x="14117638" y="6316663"/>
          <p14:tracePt t="16605" x="14050963" y="6283325"/>
          <p14:tracePt t="16607" x="14000163" y="6265863"/>
          <p14:tracePt t="16608" x="13900150" y="6232525"/>
          <p14:tracePt t="16610" x="13866813" y="6215063"/>
          <p14:tracePt t="16611" x="13833475" y="6215063"/>
          <p14:tracePt t="16613" x="13733463" y="6165850"/>
          <p14:tracePt t="16614" x="13631863" y="6148388"/>
          <p14:tracePt t="16616" x="13598525" y="6132513"/>
          <p14:tracePt t="16617" x="13514388" y="6099175"/>
          <p14:tracePt t="16619" x="13465175" y="6081713"/>
          <p14:tracePt t="16620" x="13363575" y="6048375"/>
          <p14:tracePt t="16622" x="13330238" y="6048375"/>
          <p14:tracePt t="16623" x="13247688" y="6015038"/>
          <p14:tracePt t="16625" x="13214350" y="6015038"/>
          <p14:tracePt t="16626" x="13130213" y="5981700"/>
          <p14:tracePt t="16635" x="12811125" y="5897563"/>
          <p14:tracePt t="16645" x="12460288" y="5813425"/>
          <p14:tracePt t="16647" x="12409488" y="5780088"/>
          <p14:tracePt t="16648" x="12342813" y="5780088"/>
          <p14:tracePt t="16650" x="12325350" y="5780088"/>
          <p14:tracePt t="16651" x="12258675" y="5762625"/>
          <p14:tracePt t="16653" x="12209463" y="5746750"/>
          <p14:tracePt t="16654" x="12174538" y="5746750"/>
          <p14:tracePt t="16656" x="12158663" y="5746750"/>
          <p14:tracePt t="16657" x="12107863" y="5729288"/>
          <p14:tracePt t="16659" x="12091988" y="5729288"/>
          <p14:tracePt t="16660" x="12058650" y="5713413"/>
          <p14:tracePt t="16662" x="12041188" y="5713413"/>
          <p14:tracePt t="16663" x="12007850" y="5713413"/>
          <p14:tracePt t="16665" x="11990388" y="5713413"/>
          <p14:tracePt t="16666" x="11974513" y="5713413"/>
          <p14:tracePt t="16670" x="11941175" y="5713413"/>
          <p14:tracePt t="16671" x="11907838" y="5695950"/>
          <p14:tracePt t="16678" x="11857038" y="5695950"/>
          <p14:tracePt t="16680" x="11839575" y="5695950"/>
          <p14:tracePt t="16695" x="11757025" y="5695950"/>
          <p14:tracePt t="16712" x="11706225" y="5695950"/>
          <p14:tracePt t="16728" x="11672888" y="5713413"/>
          <p14:tracePt t="16729" x="11655425" y="5713413"/>
          <p14:tracePt t="16731" x="11655425" y="5729288"/>
          <p14:tracePt t="16733" x="11639550" y="5729288"/>
          <p14:tracePt t="16745" x="11622088" y="5746750"/>
          <p14:tracePt t="16765" x="11588750" y="5780088"/>
          <p14:tracePt t="16778" x="11555413" y="5797550"/>
          <p14:tracePt t="16812" x="11555413" y="5813425"/>
          <p14:tracePt t="16828" x="11555413" y="5830888"/>
          <p14:tracePt t="16830" x="11572875" y="5830888"/>
          <p14:tracePt t="16845" x="11588750" y="5830888"/>
          <p14:tracePt t="16862" x="11622088" y="5846763"/>
          <p14:tracePt t="16878" x="11639550" y="5846763"/>
          <p14:tracePt t="16895" x="11655425" y="5846763"/>
          <p14:tracePt t="16912" x="11672888" y="5846763"/>
          <p14:tracePt t="16928" x="11723688" y="5846763"/>
          <p14:tracePt t="16930" x="11739563" y="5846763"/>
          <p14:tracePt t="16945" x="11806238" y="5846763"/>
          <p14:tracePt t="16962" x="11907838" y="5830888"/>
          <p14:tracePt t="16963" x="11923713" y="5830888"/>
          <p14:tracePt t="16964" x="11941175" y="5813425"/>
          <p14:tracePt t="16978" x="12058650" y="5797550"/>
          <p14:tracePt t="16995" x="12209463" y="5780088"/>
          <p14:tracePt t="16997" x="12242800" y="5780088"/>
          <p14:tracePt t="16998" x="12258675" y="5780088"/>
          <p14:tracePt t="17000" x="12276138" y="5780088"/>
          <p14:tracePt t="17012" x="12426950" y="5780088"/>
          <p14:tracePt t="17014" x="12442825" y="5780088"/>
          <p14:tracePt t="17015" x="12476163" y="5780088"/>
          <p14:tracePt t="17017" x="12493625" y="5780088"/>
          <p14:tracePt t="17028" x="12660313" y="5780088"/>
          <p14:tracePt t="17045" x="12861925" y="5780088"/>
          <p14:tracePt t="17046" x="12895263" y="5780088"/>
          <p14:tracePt t="17062" x="13046075" y="5797550"/>
          <p14:tracePt t="17063" x="13063538" y="5797550"/>
          <p14:tracePt t="17078" x="13163550" y="5797550"/>
          <p14:tracePt t="17095" x="13230225" y="5797550"/>
          <p14:tracePt t="17097" x="13247688" y="5797550"/>
          <p14:tracePt t="17112" x="13314363" y="5797550"/>
          <p14:tracePt t="17113" x="13330238" y="5797550"/>
          <p14:tracePt t="17129" x="13363575" y="5797550"/>
          <p14:tracePt t="17145" x="13414375" y="5780088"/>
          <p14:tracePt t="17146" x="13431838" y="5780088"/>
          <p14:tracePt t="17162" x="13465175" y="5746750"/>
          <p14:tracePt t="17178" x="13498513" y="5713413"/>
          <p14:tracePt t="17195" x="13549313" y="5662613"/>
          <p14:tracePt t="17212" x="13565188" y="5629275"/>
          <p14:tracePt t="17213" x="13565188" y="5613400"/>
          <p14:tracePt t="17228" x="13582650" y="5578475"/>
          <p14:tracePt t="17245" x="13598525" y="5562600"/>
          <p14:tracePt t="17351" x="13615988" y="5562600"/>
          <p14:tracePt t="17394" x="13598525" y="5562600"/>
          <p14:tracePt t="17403" x="13598525" y="5545138"/>
          <p14:tracePt t="17412" x="13582650" y="5545138"/>
          <p14:tracePt t="17428" x="13531850" y="5529263"/>
          <p14:tracePt t="17430" x="13514388" y="5529263"/>
          <p14:tracePt t="17431" x="13514388" y="5511800"/>
          <p14:tracePt t="17445" x="13398500" y="5495925"/>
          <p14:tracePt t="17447" x="13363575" y="5495925"/>
          <p14:tracePt t="17462" x="13163550" y="5445125"/>
          <p14:tracePt t="17464" x="13146088" y="5445125"/>
          <p14:tracePt t="17478" x="12861925" y="5378450"/>
          <p14:tracePt t="17480" x="12828588" y="5378450"/>
          <p14:tracePt t="17483" x="12777788" y="5378450"/>
          <p14:tracePt t="17484" x="12744450" y="5360988"/>
          <p14:tracePt t="17485" x="12693650" y="5360988"/>
          <p14:tracePt t="17487" x="12677775" y="5345113"/>
          <p14:tracePt t="17488" x="12660313" y="5345113"/>
          <p14:tracePt t="17489" x="12611100" y="5345113"/>
          <p14:tracePt t="17491" x="12593638" y="5345113"/>
          <p14:tracePt t="17492" x="12544425" y="5345113"/>
          <p14:tracePt t="17494" x="12526963" y="5327650"/>
          <p14:tracePt t="17495" x="12476163" y="5327650"/>
          <p14:tracePt t="17497" x="12442825" y="5311775"/>
          <p14:tracePt t="17498" x="12393613" y="5311775"/>
          <p14:tracePt t="17500" x="12358688" y="5311775"/>
          <p14:tracePt t="17501" x="12342813" y="5311775"/>
          <p14:tracePt t="17502" x="12292013" y="5294313"/>
          <p14:tracePt t="17504" x="12258675" y="5276850"/>
          <p14:tracePt t="17505" x="12225338" y="5276850"/>
          <p14:tracePt t="17507" x="12141200" y="5260975"/>
          <p14:tracePt t="17509" x="12107863" y="5260975"/>
          <p14:tracePt t="17510" x="12058650" y="5243513"/>
          <p14:tracePt t="17512" x="12025313" y="5243513"/>
          <p14:tracePt t="17513" x="11974513" y="5227638"/>
          <p14:tracePt t="17515" x="11941175" y="5227638"/>
          <p14:tracePt t="17516" x="11890375" y="5227638"/>
          <p14:tracePt t="17518" x="11857038" y="5227638"/>
          <p14:tracePt t="17519" x="11806238" y="5210175"/>
          <p14:tracePt t="17520" x="11790363" y="5210175"/>
          <p14:tracePt t="17522" x="11757025" y="5210175"/>
          <p14:tracePt t="17524" x="11706225" y="5194300"/>
          <p14:tracePt t="17525" x="11655425" y="5176838"/>
          <p14:tracePt t="17526" x="11622088" y="5176838"/>
          <p14:tracePt t="17528" x="11606213" y="5176838"/>
          <p14:tracePt t="17530" x="11555413" y="5176838"/>
          <p14:tracePt t="17531" x="11504613" y="5176838"/>
          <p14:tracePt t="17533" x="11488738" y="5160963"/>
          <p14:tracePt t="17534" x="11437938" y="5160963"/>
          <p14:tracePt t="17536" x="11422063" y="5143500"/>
          <p14:tracePt t="17537" x="11388725" y="5143500"/>
          <p14:tracePt t="17539" x="11337925" y="5143500"/>
          <p14:tracePt t="17540" x="11287125" y="5143500"/>
          <p14:tracePt t="17542" x="11271250" y="5143500"/>
          <p14:tracePt t="17543" x="11253788" y="5143500"/>
          <p14:tracePt t="17544" x="11237913" y="5143500"/>
          <p14:tracePt t="17546" x="11204575" y="5143500"/>
          <p14:tracePt t="17547" x="11153775" y="5126038"/>
          <p14:tracePt t="17549" x="11136313" y="5126038"/>
          <p14:tracePt t="17550" x="11120438" y="5126038"/>
          <p14:tracePt t="17551" x="11087100" y="5126038"/>
          <p14:tracePt t="17557" x="10985500" y="5126038"/>
          <p14:tracePt t="17558" x="10969625" y="5126038"/>
          <p14:tracePt t="17559" x="10936288" y="5126038"/>
          <p14:tracePt t="17561" x="10918825" y="5126038"/>
          <p14:tracePt t="17563" x="10885488" y="5126038"/>
          <p14:tracePt t="17568" x="10801350" y="5126038"/>
          <p14:tracePt t="17570" x="10768013" y="5126038"/>
          <p14:tracePt t="17572" x="10752138" y="5126038"/>
          <p14:tracePt t="17573" x="10718800" y="5110163"/>
          <p14:tracePt t="17574" x="10701338" y="5110163"/>
          <p14:tracePt t="17576" x="10685463" y="5110163"/>
          <p14:tracePt t="17577" x="10668000" y="5110163"/>
          <p14:tracePt t="17580" x="10617200" y="5092700"/>
          <p14:tracePt t="17581" x="10601325" y="5092700"/>
          <p14:tracePt t="17583" x="10583863" y="5092700"/>
          <p14:tracePt t="17584" x="10567988" y="5092700"/>
          <p14:tracePt t="17585" x="10534650" y="5092700"/>
          <p14:tracePt t="17589" x="10501313" y="5092700"/>
          <p14:tracePt t="17590" x="10466388" y="5092700"/>
          <p14:tracePt t="17592" x="10450513" y="5092700"/>
          <p14:tracePt t="17593" x="10433050" y="5092700"/>
          <p14:tracePt t="17596" x="10383838" y="5092700"/>
          <p14:tracePt t="17612" x="10248900" y="5092700"/>
          <p14:tracePt t="17628" x="10215563" y="5092700"/>
          <p14:tracePt t="17645" x="10182225" y="5076825"/>
          <p14:tracePt t="17662" x="10166350" y="5076825"/>
          <p14:tracePt t="17690" x="10166350" y="5059363"/>
          <p14:tracePt t="17700" x="10166350" y="5043488"/>
          <p14:tracePt t="17712" x="10166350" y="5026025"/>
          <p14:tracePt t="17729" x="10166350" y="4959350"/>
          <p14:tracePt t="17745" x="10182225" y="4892675"/>
          <p14:tracePt t="17746" x="10199688" y="4892675"/>
          <p14:tracePt t="17765" x="10299700" y="4824413"/>
          <p14:tracePt t="17767" x="10315575" y="4824413"/>
          <p14:tracePt t="17768" x="10333038" y="4808538"/>
          <p14:tracePt t="17770" x="10350500" y="4808538"/>
          <p14:tracePt t="17771" x="10366375" y="4808538"/>
          <p14:tracePt t="17773" x="10383838" y="4808538"/>
          <p14:tracePt t="17774" x="10399713" y="4791075"/>
          <p14:tracePt t="17778" x="10450513" y="4775200"/>
          <p14:tracePt t="17780" x="10466388" y="4775200"/>
          <p14:tracePt t="17782" x="10483850" y="4757738"/>
          <p14:tracePt t="17783" x="10501313" y="4757738"/>
          <p14:tracePt t="17784" x="10534650" y="4757738"/>
          <p14:tracePt t="17786" x="10567988" y="4757738"/>
          <p14:tracePt t="17788" x="10583863" y="4757738"/>
          <p14:tracePt t="17790" x="10617200" y="4741863"/>
          <p14:tracePt t="17791" x="10650538" y="4741863"/>
          <p14:tracePt t="17793" x="10685463" y="4741863"/>
          <p14:tracePt t="17794" x="10701338" y="4724400"/>
          <p14:tracePt t="17796" x="10734675" y="4724400"/>
          <p14:tracePt t="17797" x="10752138" y="4724400"/>
          <p14:tracePt t="17798" x="10801350" y="4724400"/>
          <p14:tracePt t="17800" x="10834688" y="4724400"/>
          <p14:tracePt t="17801" x="10869613" y="4724400"/>
          <p14:tracePt t="17803" x="10902950" y="4708525"/>
          <p14:tracePt t="17804" x="10936288" y="4708525"/>
          <p14:tracePt t="17805" x="10985500" y="4708525"/>
          <p14:tracePt t="17807" x="11020425" y="4708525"/>
          <p14:tracePt t="17809" x="11087100" y="4691063"/>
          <p14:tracePt t="17810" x="11136313" y="4673600"/>
          <p14:tracePt t="17812" x="11169650" y="4673600"/>
          <p14:tracePt t="17813" x="11237913" y="4673600"/>
          <p14:tracePt t="17815" x="11271250" y="4673600"/>
          <p14:tracePt t="17816" x="11320463" y="4673600"/>
          <p14:tracePt t="17818" x="11371263" y="4673600"/>
          <p14:tracePt t="17819" x="11404600" y="4673600"/>
          <p14:tracePt t="17821" x="11471275" y="4657725"/>
          <p14:tracePt t="17822" x="11539538" y="4657725"/>
          <p14:tracePt t="17824" x="11588750" y="4657725"/>
          <p14:tracePt t="17825" x="11622088" y="4657725"/>
          <p14:tracePt t="17826" x="11706225" y="4640263"/>
          <p14:tracePt t="17831" x="11890375" y="4640263"/>
          <p14:tracePt t="17833" x="11941175" y="4640263"/>
          <p14:tracePt t="17835" x="12025313" y="4640263"/>
          <p14:tracePt t="17836" x="12091988" y="4640263"/>
          <p14:tracePt t="17838" x="12125325" y="4640263"/>
          <p14:tracePt t="17839" x="12192000" y="4640263"/>
          <p14:tracePt t="17841" x="12225338" y="4640263"/>
          <p14:tracePt t="17842" x="12309475" y="4640263"/>
          <p14:tracePt t="17843" x="12358688" y="4640263"/>
          <p14:tracePt t="17845" x="12393613" y="4640263"/>
          <p14:tracePt t="17846" x="12460288" y="4640263"/>
          <p14:tracePt t="17848" x="12493625" y="4640263"/>
          <p14:tracePt t="17849" x="12544425" y="4640263"/>
          <p14:tracePt t="17850" x="12626975" y="4640263"/>
          <p14:tracePt t="17852" x="12660313" y="4640263"/>
          <p14:tracePt t="17853" x="12744450" y="4657725"/>
          <p14:tracePt t="17855" x="12777788" y="4657725"/>
          <p14:tracePt t="17857" x="12844463" y="4657725"/>
          <p14:tracePt t="17858" x="12895263" y="4657725"/>
          <p14:tracePt t="17860" x="12979400" y="4673600"/>
          <p14:tracePt t="17864" x="13130213" y="4691063"/>
          <p14:tracePt t="17865" x="13214350" y="4708525"/>
          <p14:tracePt t="17867" x="13263563" y="4708525"/>
          <p14:tracePt t="17868" x="13347700" y="4724400"/>
          <p14:tracePt t="17870" x="13381038" y="4724400"/>
          <p14:tracePt t="17871" x="13447713" y="4741863"/>
          <p14:tracePt t="17873" x="13498513" y="4757738"/>
          <p14:tracePt t="17874" x="13549313" y="4757738"/>
          <p14:tracePt t="17875" x="13615988" y="4757738"/>
          <p14:tracePt t="17877" x="13665200" y="4775200"/>
          <p14:tracePt t="17878" x="13733463" y="4791075"/>
          <p14:tracePt t="17880" x="13766800" y="4791075"/>
          <p14:tracePt t="17882" x="13866813" y="4808538"/>
          <p14:tracePt t="17884" x="13933488" y="4808538"/>
          <p14:tracePt t="17885" x="13950950" y="4824413"/>
          <p14:tracePt t="17886" x="14033500" y="4841875"/>
          <p14:tracePt t="17888" x="14068425" y="4859338"/>
          <p14:tracePt t="17889" x="14101763" y="4859338"/>
          <p14:tracePt t="17890" x="14168438" y="4859338"/>
          <p14:tracePt t="17892" x="14201775" y="4875213"/>
          <p14:tracePt t="17893" x="14268450" y="4892675"/>
          <p14:tracePt t="17895" x="14301788" y="4892675"/>
          <p14:tracePt t="17896" x="14368463" y="4892675"/>
          <p14:tracePt t="17898" x="14403388" y="4908550"/>
          <p14:tracePt t="17899" x="14470063" y="4926013"/>
          <p14:tracePt t="17901" x="14485938" y="4926013"/>
          <p14:tracePt t="17902" x="14552613" y="4941888"/>
          <p14:tracePt t="17904" x="14570075" y="4941888"/>
          <p14:tracePt t="17906" x="14636750" y="4959350"/>
          <p14:tracePt t="17907" x="14670088" y="4975225"/>
          <p14:tracePt t="17908" x="14720888" y="4975225"/>
          <p14:tracePt t="17910" x="14738350" y="4975225"/>
          <p14:tracePt t="17916" x="14854238" y="5010150"/>
          <p14:tracePt t="17929" x="15005050" y="5059363"/>
          <p14:tracePt t="17931" x="15022513" y="5076825"/>
          <p14:tracePt t="17933" x="15055850" y="5076825"/>
          <p14:tracePt t="17945" x="15122525" y="5092700"/>
          <p14:tracePt t="17947" x="15139988" y="5110163"/>
          <p14:tracePt t="17962" x="15155863" y="5110163"/>
          <p14:tracePt t="18005" x="15155863" y="5126038"/>
          <p14:tracePt t="18052" x="15173325" y="5126038"/>
          <p14:tracePt t="18088" x="15173325" y="5143500"/>
          <p14:tracePt t="18119" x="15173325" y="5160963"/>
          <p14:tracePt t="18129" x="15155863" y="5176838"/>
          <p14:tracePt t="18130" x="15155863" y="5194300"/>
          <p14:tracePt t="18131" x="15139988" y="5194300"/>
          <p14:tracePt t="18136" x="15139988" y="5210175"/>
          <p14:tracePt t="18145" x="15089188" y="5227638"/>
          <p14:tracePt t="18146" x="15089188" y="5243513"/>
          <p14:tracePt t="18162" x="15005050" y="5311775"/>
          <p14:tracePt t="18164" x="14989175" y="5327650"/>
          <p14:tracePt t="18165" x="14971713" y="5327650"/>
          <p14:tracePt t="18179" x="14871700" y="5378450"/>
          <p14:tracePt t="18181" x="14854238" y="5394325"/>
          <p14:tracePt t="18182" x="14838363" y="5394325"/>
          <p14:tracePt t="18183" x="14820900" y="5394325"/>
          <p14:tracePt t="18195" x="14687550" y="5445125"/>
          <p14:tracePt t="18197" x="14654213" y="5445125"/>
          <p14:tracePt t="18198" x="14620875" y="5445125"/>
          <p14:tracePt t="18200" x="14620875" y="5462588"/>
          <p14:tracePt t="18202" x="14587538" y="5462588"/>
          <p14:tracePt t="18212" x="14419263" y="5478463"/>
          <p14:tracePt t="18214" x="14385925" y="5478463"/>
          <p14:tracePt t="18215" x="14368463" y="5478463"/>
          <p14:tracePt t="18216" x="14319250" y="5478463"/>
          <p14:tracePt t="18218" x="14301788" y="5495925"/>
          <p14:tracePt t="18219" x="14268450" y="5495925"/>
          <p14:tracePt t="18221" x="14235113" y="5495925"/>
          <p14:tracePt t="18222" x="14217650" y="5495925"/>
          <p14:tracePt t="18223" x="14168438" y="5495925"/>
          <p14:tracePt t="18225" x="14150975" y="5495925"/>
          <p14:tracePt t="18226" x="14101763" y="5511800"/>
          <p14:tracePt t="18229" x="14050963" y="5511800"/>
          <p14:tracePt t="18230" x="14000163" y="5511800"/>
          <p14:tracePt t="18232" x="13984288" y="5529263"/>
          <p14:tracePt t="18233" x="13950950" y="5529263"/>
          <p14:tracePt t="18234" x="13917613" y="5529263"/>
          <p14:tracePt t="18236" x="13882688" y="5529263"/>
          <p14:tracePt t="18237" x="13849350" y="5529263"/>
          <p14:tracePt t="18238" x="13816013" y="5529263"/>
          <p14:tracePt t="18240" x="13800138" y="5529263"/>
          <p14:tracePt t="18241" x="13749338" y="5545138"/>
          <p14:tracePt t="18242" x="13716000" y="5545138"/>
          <p14:tracePt t="18247" x="13598525" y="5562600"/>
          <p14:tracePt t="18249" x="13549313" y="5562600"/>
          <p14:tracePt t="18251" x="13531850" y="5562600"/>
          <p14:tracePt t="18252" x="13481050" y="5578475"/>
          <p14:tracePt t="18254" x="13447713" y="5578475"/>
          <p14:tracePt t="18255" x="13414375" y="5578475"/>
          <p14:tracePt t="18256" x="13381038" y="5595938"/>
          <p14:tracePt t="18258" x="13363575" y="5595938"/>
          <p14:tracePt t="18260" x="13314363" y="5595938"/>
          <p14:tracePt t="18264" x="13230225" y="5613400"/>
          <p14:tracePt t="18265" x="13179425" y="5629275"/>
          <p14:tracePt t="18267" x="13163550" y="5629275"/>
          <p14:tracePt t="18268" x="13130213" y="5629275"/>
          <p14:tracePt t="18269" x="13096875" y="5646738"/>
          <p14:tracePt t="18271" x="13079413" y="5646738"/>
          <p14:tracePt t="18272" x="13063538" y="5646738"/>
          <p14:tracePt t="18274" x="13028613" y="5646738"/>
          <p14:tracePt t="18276" x="12995275" y="5646738"/>
          <p14:tracePt t="18277" x="12979400" y="5646738"/>
          <p14:tracePt t="18279" x="12961938" y="5662613"/>
          <p14:tracePt t="18280" x="12946063" y="5662613"/>
          <p14:tracePt t="18282" x="12928600" y="5662613"/>
          <p14:tracePt t="18285" x="12895263" y="5662613"/>
          <p14:tracePt t="18286" x="12879388" y="5662613"/>
          <p14:tracePt t="18295" x="12828588" y="5662613"/>
          <p14:tracePt t="18296" x="12811125" y="5662613"/>
          <p14:tracePt t="18334" x="12811125" y="5646738"/>
          <p14:tracePt t="18338" x="12811125" y="5629275"/>
          <p14:tracePt t="18345" x="12811125" y="5613400"/>
          <p14:tracePt t="18346" x="12811125" y="5595938"/>
          <p14:tracePt t="18362" x="12828588" y="5511800"/>
          <p14:tracePt t="18364" x="12844463" y="5495925"/>
          <p14:tracePt t="18378" x="12879388" y="5427663"/>
          <p14:tracePt t="18395" x="12946063" y="5360988"/>
          <p14:tracePt t="18396" x="12961938" y="5345113"/>
          <p14:tracePt t="18412" x="13079413" y="5276850"/>
          <p14:tracePt t="18413" x="13112750" y="5260975"/>
          <p14:tracePt t="18429" x="13263563" y="5176838"/>
          <p14:tracePt t="18431" x="13296900" y="5160963"/>
          <p14:tracePt t="18432" x="13314363" y="5160963"/>
          <p14:tracePt t="18445" x="13498513" y="5110163"/>
          <p14:tracePt t="18447" x="13514388" y="5092700"/>
          <p14:tracePt t="18448" x="13549313" y="5092700"/>
          <p14:tracePt t="18450" x="13582650" y="5092700"/>
          <p14:tracePt t="18452" x="13598525" y="5076825"/>
          <p14:tracePt t="18453" x="13615988" y="5076825"/>
          <p14:tracePt t="18454" x="13649325" y="5076825"/>
          <p14:tracePt t="18456" x="13665200" y="5059363"/>
          <p14:tracePt t="18457" x="13682663" y="5059363"/>
          <p14:tracePt t="18458" x="13716000" y="5059363"/>
          <p14:tracePt t="18460" x="13733463" y="5059363"/>
          <p14:tracePt t="18462" x="13766800" y="5059363"/>
          <p14:tracePt t="18463" x="13782675" y="5059363"/>
          <p14:tracePt t="18464" x="13816013" y="5043488"/>
          <p14:tracePt t="18465" x="13849350" y="5043488"/>
          <p14:tracePt t="18467" x="13866813" y="5043488"/>
          <p14:tracePt t="18468" x="13882688" y="5043488"/>
          <p14:tracePt t="18469" x="13917613" y="5043488"/>
          <p14:tracePt t="18471" x="13933488" y="5043488"/>
          <p14:tracePt t="18472" x="13950950" y="5026025"/>
          <p14:tracePt t="18474" x="13984288" y="5026025"/>
          <p14:tracePt t="18475" x="14000163" y="5026025"/>
          <p14:tracePt t="18477" x="14033500" y="5026025"/>
          <p14:tracePt t="18478" x="14050963" y="5026025"/>
          <p14:tracePt t="18480" x="14084300" y="5026025"/>
          <p14:tracePt t="18484" x="14117638" y="5026025"/>
          <p14:tracePt t="18495" x="14268450" y="5026025"/>
          <p14:tracePt t="18497" x="14285913" y="5026025"/>
          <p14:tracePt t="18499" x="14301788" y="5026025"/>
          <p14:tracePt t="18500" x="14319250" y="5026025"/>
          <p14:tracePt t="18501" x="14335125" y="5026025"/>
          <p14:tracePt t="18512" x="14403388" y="5043488"/>
          <p14:tracePt t="18514" x="14419263" y="5043488"/>
          <p14:tracePt t="18529" x="14503400" y="5059363"/>
          <p14:tracePt t="18545" x="14552613" y="5059363"/>
          <p14:tracePt t="18562" x="14570075" y="5076825"/>
          <p14:tracePt t="18579" x="14603413" y="5076825"/>
          <p14:tracePt t="18580" x="14620875" y="5076825"/>
          <p14:tracePt t="18595" x="14636750" y="5076825"/>
          <p14:tracePt t="18612" x="14654213" y="5076825"/>
          <p14:tracePt t="18628" x="14670088" y="5076825"/>
          <p14:tracePt t="18720" x="14670088" y="5092700"/>
          <p14:tracePt t="19246" x="14654213" y="5092700"/>
          <p14:tracePt t="19256" x="14636750" y="5092700"/>
          <p14:tracePt t="19262" x="14620875" y="5092700"/>
          <p14:tracePt t="19279" x="14503400" y="5092700"/>
          <p14:tracePt t="19280" x="14485938" y="5092700"/>
          <p14:tracePt t="19282" x="14470063" y="5092700"/>
          <p14:tracePt t="19283" x="14452600" y="5092700"/>
          <p14:tracePt t="19285" x="14436725" y="5092700"/>
          <p14:tracePt t="19295" x="14352588" y="5092700"/>
          <p14:tracePt t="19297" x="14319250" y="5092700"/>
          <p14:tracePt t="19299" x="14301788" y="5110163"/>
          <p14:tracePt t="19312" x="14201775" y="5126038"/>
          <p14:tracePt t="19314" x="14184313" y="5126038"/>
          <p14:tracePt t="19329" x="14050963" y="5143500"/>
          <p14:tracePt t="19331" x="14033500" y="5143500"/>
          <p14:tracePt t="19332" x="14000163" y="5160963"/>
          <p14:tracePt t="19346" x="13849350" y="5194300"/>
          <p14:tracePt t="19347" x="13833475" y="5194300"/>
          <p14:tracePt t="19349" x="13800138" y="5210175"/>
          <p14:tracePt t="19362" x="13665200" y="5243513"/>
          <p14:tracePt t="19364" x="13649325" y="5260975"/>
          <p14:tracePt t="19365" x="13631863" y="5260975"/>
          <p14:tracePt t="19378" x="13565188" y="5276850"/>
          <p14:tracePt t="19380" x="13549313" y="5276850"/>
          <p14:tracePt t="19395" x="13531850" y="5294313"/>
          <p14:tracePt t="19416" x="13514388" y="5294313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5E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21415" y="966391"/>
            <a:ext cx="12102380" cy="3520692"/>
          </a:xfrm>
          <a:custGeom>
            <a:avLst/>
            <a:gdLst/>
            <a:ahLst/>
            <a:cxnLst/>
            <a:rect l="l" t="t" r="r" b="b"/>
            <a:pathLst>
              <a:path w="12102380" h="3520692">
                <a:moveTo>
                  <a:pt x="0" y="0"/>
                </a:moveTo>
                <a:lnTo>
                  <a:pt x="12102380" y="0"/>
                </a:lnTo>
                <a:lnTo>
                  <a:pt x="12102380" y="3520693"/>
                </a:lnTo>
                <a:lnTo>
                  <a:pt x="0" y="35206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h-TH"/>
          </a:p>
        </p:txBody>
      </p:sp>
      <p:sp>
        <p:nvSpPr>
          <p:cNvPr id="3" name="Freeform 3"/>
          <p:cNvSpPr/>
          <p:nvPr/>
        </p:nvSpPr>
        <p:spPr>
          <a:xfrm>
            <a:off x="3482964" y="478969"/>
            <a:ext cx="11046323" cy="3213476"/>
          </a:xfrm>
          <a:custGeom>
            <a:avLst/>
            <a:gdLst/>
            <a:ahLst/>
            <a:cxnLst/>
            <a:rect l="l" t="t" r="r" b="b"/>
            <a:pathLst>
              <a:path w="11046323" h="3213476">
                <a:moveTo>
                  <a:pt x="0" y="0"/>
                </a:moveTo>
                <a:lnTo>
                  <a:pt x="11046323" y="0"/>
                </a:lnTo>
                <a:lnTo>
                  <a:pt x="11046323" y="3213475"/>
                </a:lnTo>
                <a:lnTo>
                  <a:pt x="0" y="32134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h-TH"/>
          </a:p>
        </p:txBody>
      </p:sp>
      <p:sp>
        <p:nvSpPr>
          <p:cNvPr id="4" name="Freeform 4"/>
          <p:cNvSpPr/>
          <p:nvPr/>
        </p:nvSpPr>
        <p:spPr>
          <a:xfrm>
            <a:off x="9237592" y="1193756"/>
            <a:ext cx="10717560" cy="3117836"/>
          </a:xfrm>
          <a:custGeom>
            <a:avLst/>
            <a:gdLst/>
            <a:ahLst/>
            <a:cxnLst/>
            <a:rect l="l" t="t" r="r" b="b"/>
            <a:pathLst>
              <a:path w="10717560" h="3117836">
                <a:moveTo>
                  <a:pt x="0" y="0"/>
                </a:moveTo>
                <a:lnTo>
                  <a:pt x="10717560" y="0"/>
                </a:lnTo>
                <a:lnTo>
                  <a:pt x="10717560" y="3117835"/>
                </a:lnTo>
                <a:lnTo>
                  <a:pt x="0" y="31178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h-TH"/>
          </a:p>
        </p:txBody>
      </p:sp>
      <p:grpSp>
        <p:nvGrpSpPr>
          <p:cNvPr id="5" name="Group 5"/>
          <p:cNvGrpSpPr/>
          <p:nvPr/>
        </p:nvGrpSpPr>
        <p:grpSpPr>
          <a:xfrm>
            <a:off x="-1165359" y="3101222"/>
            <a:ext cx="20618717" cy="6789048"/>
            <a:chOff x="0" y="0"/>
            <a:chExt cx="5430444" cy="17880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30444" cy="1788062"/>
            </a:xfrm>
            <a:custGeom>
              <a:avLst/>
              <a:gdLst/>
              <a:ahLst/>
              <a:cxnLst/>
              <a:rect l="l" t="t" r="r" b="b"/>
              <a:pathLst>
                <a:path w="5430444" h="1788062">
                  <a:moveTo>
                    <a:pt x="0" y="0"/>
                  </a:moveTo>
                  <a:lnTo>
                    <a:pt x="5430444" y="0"/>
                  </a:lnTo>
                  <a:lnTo>
                    <a:pt x="5430444" y="1788062"/>
                  </a:lnTo>
                  <a:lnTo>
                    <a:pt x="0" y="1788062"/>
                  </a:lnTo>
                  <a:close/>
                </a:path>
              </a:pathLst>
            </a:custGeom>
            <a:solidFill>
              <a:srgbClr val="FFFDF6"/>
            </a:solidFill>
          </p:spPr>
          <p:txBody>
            <a:bodyPr/>
            <a:lstStyle/>
            <a:p>
              <a:endParaRPr lang="th-T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430444" cy="1826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2032026" y="8095490"/>
            <a:ext cx="12317987" cy="2777146"/>
          </a:xfrm>
          <a:custGeom>
            <a:avLst/>
            <a:gdLst/>
            <a:ahLst/>
            <a:cxnLst/>
            <a:rect l="l" t="t" r="r" b="b"/>
            <a:pathLst>
              <a:path w="12317987" h="2777146">
                <a:moveTo>
                  <a:pt x="0" y="0"/>
                </a:moveTo>
                <a:lnTo>
                  <a:pt x="12317987" y="0"/>
                </a:lnTo>
                <a:lnTo>
                  <a:pt x="12317987" y="2777146"/>
                </a:lnTo>
                <a:lnTo>
                  <a:pt x="0" y="27771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h-TH"/>
          </a:p>
        </p:txBody>
      </p:sp>
      <p:sp>
        <p:nvSpPr>
          <p:cNvPr id="9" name="Freeform 9"/>
          <p:cNvSpPr/>
          <p:nvPr/>
        </p:nvSpPr>
        <p:spPr>
          <a:xfrm>
            <a:off x="8437378" y="7869727"/>
            <a:ext cx="12317987" cy="2777146"/>
          </a:xfrm>
          <a:custGeom>
            <a:avLst/>
            <a:gdLst/>
            <a:ahLst/>
            <a:cxnLst/>
            <a:rect l="l" t="t" r="r" b="b"/>
            <a:pathLst>
              <a:path w="12317987" h="2777146">
                <a:moveTo>
                  <a:pt x="0" y="0"/>
                </a:moveTo>
                <a:lnTo>
                  <a:pt x="12317988" y="0"/>
                </a:lnTo>
                <a:lnTo>
                  <a:pt x="12317988" y="2777146"/>
                </a:lnTo>
                <a:lnTo>
                  <a:pt x="0" y="27771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h-TH"/>
          </a:p>
        </p:txBody>
      </p:sp>
      <p:sp>
        <p:nvSpPr>
          <p:cNvPr id="10" name="Freeform 10"/>
          <p:cNvSpPr/>
          <p:nvPr/>
        </p:nvSpPr>
        <p:spPr>
          <a:xfrm rot="-1156291">
            <a:off x="1366827" y="5509631"/>
            <a:ext cx="1800641" cy="2354684"/>
          </a:xfrm>
          <a:custGeom>
            <a:avLst/>
            <a:gdLst/>
            <a:ahLst/>
            <a:cxnLst/>
            <a:rect l="l" t="t" r="r" b="b"/>
            <a:pathLst>
              <a:path w="1800641" h="2354684">
                <a:moveTo>
                  <a:pt x="0" y="0"/>
                </a:moveTo>
                <a:lnTo>
                  <a:pt x="1800641" y="0"/>
                </a:lnTo>
                <a:lnTo>
                  <a:pt x="1800641" y="2354685"/>
                </a:lnTo>
                <a:lnTo>
                  <a:pt x="0" y="23546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th-TH"/>
          </a:p>
        </p:txBody>
      </p:sp>
      <p:sp>
        <p:nvSpPr>
          <p:cNvPr id="11" name="Freeform 11"/>
          <p:cNvSpPr/>
          <p:nvPr/>
        </p:nvSpPr>
        <p:spPr>
          <a:xfrm>
            <a:off x="7097596" y="1863735"/>
            <a:ext cx="1339783" cy="1115369"/>
          </a:xfrm>
          <a:custGeom>
            <a:avLst/>
            <a:gdLst/>
            <a:ahLst/>
            <a:cxnLst/>
            <a:rect l="l" t="t" r="r" b="b"/>
            <a:pathLst>
              <a:path w="1339783" h="1115369">
                <a:moveTo>
                  <a:pt x="0" y="0"/>
                </a:moveTo>
                <a:lnTo>
                  <a:pt x="1339782" y="0"/>
                </a:lnTo>
                <a:lnTo>
                  <a:pt x="1339782" y="1115369"/>
                </a:lnTo>
                <a:lnTo>
                  <a:pt x="0" y="11153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h-TH"/>
          </a:p>
        </p:txBody>
      </p:sp>
      <p:sp>
        <p:nvSpPr>
          <p:cNvPr id="12" name="Freeform 12"/>
          <p:cNvSpPr/>
          <p:nvPr/>
        </p:nvSpPr>
        <p:spPr>
          <a:xfrm>
            <a:off x="9144000" y="2085706"/>
            <a:ext cx="4046708" cy="2584452"/>
          </a:xfrm>
          <a:custGeom>
            <a:avLst/>
            <a:gdLst/>
            <a:ahLst/>
            <a:cxnLst/>
            <a:rect l="l" t="t" r="r" b="b"/>
            <a:pathLst>
              <a:path w="4046708" h="2584452">
                <a:moveTo>
                  <a:pt x="0" y="0"/>
                </a:moveTo>
                <a:lnTo>
                  <a:pt x="4046708" y="0"/>
                </a:lnTo>
                <a:lnTo>
                  <a:pt x="4046708" y="2584453"/>
                </a:lnTo>
                <a:lnTo>
                  <a:pt x="0" y="258445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th-TH"/>
          </a:p>
        </p:txBody>
      </p:sp>
      <p:sp>
        <p:nvSpPr>
          <p:cNvPr id="13" name="Freeform 13"/>
          <p:cNvSpPr/>
          <p:nvPr/>
        </p:nvSpPr>
        <p:spPr>
          <a:xfrm>
            <a:off x="13993066" y="1945267"/>
            <a:ext cx="2446456" cy="3494355"/>
          </a:xfrm>
          <a:custGeom>
            <a:avLst/>
            <a:gdLst/>
            <a:ahLst/>
            <a:cxnLst/>
            <a:rect l="l" t="t" r="r" b="b"/>
            <a:pathLst>
              <a:path w="2446456" h="3494355">
                <a:moveTo>
                  <a:pt x="0" y="0"/>
                </a:moveTo>
                <a:lnTo>
                  <a:pt x="2446456" y="0"/>
                </a:lnTo>
                <a:lnTo>
                  <a:pt x="2446456" y="3494355"/>
                </a:lnTo>
                <a:lnTo>
                  <a:pt x="0" y="349435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th-TH"/>
          </a:p>
        </p:txBody>
      </p:sp>
      <p:sp>
        <p:nvSpPr>
          <p:cNvPr id="14" name="Freeform 14"/>
          <p:cNvSpPr/>
          <p:nvPr/>
        </p:nvSpPr>
        <p:spPr>
          <a:xfrm>
            <a:off x="9468506" y="5143500"/>
            <a:ext cx="3397697" cy="3397697"/>
          </a:xfrm>
          <a:custGeom>
            <a:avLst/>
            <a:gdLst/>
            <a:ahLst/>
            <a:cxnLst/>
            <a:rect l="l" t="t" r="r" b="b"/>
            <a:pathLst>
              <a:path w="3397697" h="3397697">
                <a:moveTo>
                  <a:pt x="0" y="0"/>
                </a:moveTo>
                <a:lnTo>
                  <a:pt x="3397697" y="0"/>
                </a:lnTo>
                <a:lnTo>
                  <a:pt x="3397697" y="3397697"/>
                </a:lnTo>
                <a:lnTo>
                  <a:pt x="0" y="339769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th-TH"/>
          </a:p>
        </p:txBody>
      </p:sp>
      <p:sp>
        <p:nvSpPr>
          <p:cNvPr id="15" name="Freeform 15"/>
          <p:cNvSpPr/>
          <p:nvPr/>
        </p:nvSpPr>
        <p:spPr>
          <a:xfrm>
            <a:off x="13771368" y="5651345"/>
            <a:ext cx="2889852" cy="2889852"/>
          </a:xfrm>
          <a:custGeom>
            <a:avLst/>
            <a:gdLst/>
            <a:ahLst/>
            <a:cxnLst/>
            <a:rect l="l" t="t" r="r" b="b"/>
            <a:pathLst>
              <a:path w="2889852" h="2889852">
                <a:moveTo>
                  <a:pt x="0" y="0"/>
                </a:moveTo>
                <a:lnTo>
                  <a:pt x="2889852" y="0"/>
                </a:lnTo>
                <a:lnTo>
                  <a:pt x="2889852" y="2889852"/>
                </a:lnTo>
                <a:lnTo>
                  <a:pt x="0" y="288985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th-TH"/>
          </a:p>
        </p:txBody>
      </p:sp>
      <p:sp>
        <p:nvSpPr>
          <p:cNvPr id="16" name="TextBox 16"/>
          <p:cNvSpPr txBox="1"/>
          <p:nvPr/>
        </p:nvSpPr>
        <p:spPr>
          <a:xfrm>
            <a:off x="1745571" y="3771514"/>
            <a:ext cx="7492020" cy="1176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99"/>
              </a:lnSpc>
            </a:pPr>
            <a:r>
              <a:rPr lang="en-US" sz="8799">
                <a:solidFill>
                  <a:srgbClr val="593125"/>
                </a:solidFill>
                <a:cs typeface="Itim"/>
              </a:rPr>
              <a:t>อุปกรณ์ที่ใช้</a:t>
            </a:r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BD17A612-746F-F809-635F-30DAB2BA2D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41"/>
    </mc:Choice>
    <mc:Fallback>
      <p:transition spd="slow" advTm="14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71" x="13514388" y="5311775"/>
          <p14:tracePt t="767" x="13514388" y="5327650"/>
          <p14:tracePt t="771" x="13498513" y="5327650"/>
          <p14:tracePt t="786" x="13263563" y="5495925"/>
          <p14:tracePt t="788" x="13230225" y="5529263"/>
          <p14:tracePt t="790" x="13214350" y="5529263"/>
          <p14:tracePt t="791" x="13163550" y="5562600"/>
          <p14:tracePt t="792" x="13130213" y="5578475"/>
          <p14:tracePt t="794" x="13112750" y="5578475"/>
          <p14:tracePt t="795" x="13063538" y="5613400"/>
          <p14:tracePt t="797" x="13028613" y="5629275"/>
          <p14:tracePt t="798" x="12979400" y="5662613"/>
          <p14:tracePt t="799" x="12961938" y="5662613"/>
          <p14:tracePt t="801" x="12895263" y="5695950"/>
          <p14:tracePt t="802" x="12861925" y="5713413"/>
          <p14:tracePt t="804" x="12795250" y="5729288"/>
          <p14:tracePt t="806" x="12777788" y="5746750"/>
          <p14:tracePt t="807" x="12711113" y="5762625"/>
          <p14:tracePt t="808" x="12693650" y="5780088"/>
          <p14:tracePt t="809" x="12660313" y="5780088"/>
          <p14:tracePt t="811" x="12611100" y="5813425"/>
          <p14:tracePt t="812" x="12593638" y="5830888"/>
          <p14:tracePt t="814" x="12544425" y="5830888"/>
          <p14:tracePt t="815" x="12526963" y="5846763"/>
          <p14:tracePt t="817" x="12493625" y="5864225"/>
          <p14:tracePt t="818" x="12476163" y="5864225"/>
          <p14:tracePt t="820" x="12426950" y="5880100"/>
          <p14:tracePt t="821" x="12409488" y="5897563"/>
          <p14:tracePt t="823" x="12393613" y="5913438"/>
          <p14:tracePt t="824" x="12342813" y="5913438"/>
          <p14:tracePt t="825" x="12342813" y="5930900"/>
          <p14:tracePt t="826" x="12325350" y="5930900"/>
          <p14:tracePt t="828" x="12292013" y="5948363"/>
          <p14:tracePt t="830" x="12258675" y="5964238"/>
          <p14:tracePt t="831" x="12242800" y="5964238"/>
          <p14:tracePt t="832" x="12225338" y="5964238"/>
          <p14:tracePt t="834" x="12192000" y="5981700"/>
          <p14:tracePt t="836" x="12174538" y="5981700"/>
          <p14:tracePt t="837" x="12141200" y="5981700"/>
          <p14:tracePt t="839" x="12125325" y="5997575"/>
          <p14:tracePt t="840" x="12091988" y="5997575"/>
          <p14:tracePt t="842" x="12074525" y="6015038"/>
          <p14:tracePt t="843" x="12041188" y="6015038"/>
          <p14:tracePt t="844" x="12025313" y="6015038"/>
          <p14:tracePt t="846" x="11974513" y="6030913"/>
          <p14:tracePt t="848" x="11941175" y="6030913"/>
          <p14:tracePt t="849" x="11923713" y="6030913"/>
          <p14:tracePt t="851" x="11907838" y="6048375"/>
          <p14:tracePt t="852" x="11857038" y="6048375"/>
          <p14:tracePt t="854" x="11823700" y="6048375"/>
          <p14:tracePt t="855" x="11806238" y="6048375"/>
          <p14:tracePt t="857" x="11772900" y="6048375"/>
          <p14:tracePt t="858" x="11723688" y="6048375"/>
          <p14:tracePt t="859" x="11706225" y="6048375"/>
          <p14:tracePt t="861" x="11672888" y="6048375"/>
          <p14:tracePt t="862" x="11622088" y="6048375"/>
          <p14:tracePt t="863" x="11606213" y="6048375"/>
          <p14:tracePt t="865" x="11555413" y="6048375"/>
          <p14:tracePt t="866" x="11522075" y="6048375"/>
          <p14:tracePt t="868" x="11488738" y="6048375"/>
          <p14:tracePt t="874" x="11271250" y="6030913"/>
          <p14:tracePt t="875" x="11253788" y="6030913"/>
          <p14:tracePt t="877" x="11169650" y="6030913"/>
          <p14:tracePt t="879" x="11136313" y="6030913"/>
          <p14:tracePt t="880" x="11087100" y="6030913"/>
          <p14:tracePt t="881" x="11053763" y="6030913"/>
          <p14:tracePt t="882" x="11020425" y="6030913"/>
          <p14:tracePt t="884" x="10936288" y="6015038"/>
          <p14:tracePt t="885" x="10918825" y="6015038"/>
          <p14:tracePt t="887" x="10852150" y="5997575"/>
          <p14:tracePt t="889" x="10785475" y="5981700"/>
          <p14:tracePt t="891" x="10768013" y="5981700"/>
          <p14:tracePt t="892" x="10701338" y="5981700"/>
          <p14:tracePt t="893" x="10668000" y="5981700"/>
          <p14:tracePt t="895" x="10634663" y="5964238"/>
          <p14:tracePt t="896" x="10583863" y="5964238"/>
          <p14:tracePt t="898" x="10550525" y="5948363"/>
          <p14:tracePt t="899" x="10517188" y="5948363"/>
          <p14:tracePt t="901" x="10483850" y="5948363"/>
          <p14:tracePt t="902" x="10466388" y="5948363"/>
          <p14:tracePt t="904" x="10433050" y="5930900"/>
          <p14:tracePt t="905" x="10417175" y="5930900"/>
          <p14:tracePt t="907" x="10383838" y="5913438"/>
          <p14:tracePt t="915" x="10299700" y="5913438"/>
          <p14:tracePt t="917" x="10299700" y="5897563"/>
          <p14:tracePt t="919" x="10282238" y="5897563"/>
          <p14:tracePt t="920" x="10266363" y="5897563"/>
          <p14:tracePt t="923" x="10248900" y="5897563"/>
          <p14:tracePt t="936" x="10233025" y="5897563"/>
          <p14:tracePt t="938" x="10215563" y="5897563"/>
          <p14:tracePt t="952" x="10199688" y="5880100"/>
          <p14:tracePt t="969" x="10182225" y="5846763"/>
          <p14:tracePt t="986" x="10166350" y="5813425"/>
          <p14:tracePt t="1002" x="10131425" y="5713413"/>
          <p14:tracePt t="1019" x="10098088" y="5595938"/>
          <p14:tracePt t="1021" x="10098088" y="5578475"/>
          <p14:tracePt t="1023" x="10098088" y="5562600"/>
          <p14:tracePt t="1024" x="10098088" y="5545138"/>
          <p14:tracePt t="1036" x="10082213" y="5478463"/>
          <p14:tracePt t="1037" x="10082213" y="5462588"/>
          <p14:tracePt t="1053" x="10064750" y="5345113"/>
          <p14:tracePt t="1054" x="10064750" y="5327650"/>
          <p14:tracePt t="1069" x="10064750" y="5210175"/>
          <p14:tracePt t="1086" x="10031413" y="5076825"/>
          <p14:tracePt t="1087" x="10031413" y="5043488"/>
          <p14:tracePt t="1089" x="10031413" y="5026025"/>
          <p14:tracePt t="1375" x="10015538" y="5026025"/>
          <p14:tracePt t="1382" x="9998075" y="5010150"/>
          <p14:tracePt t="1394" x="9980613" y="5010150"/>
          <p14:tracePt t="1407" x="9980613" y="4992688"/>
          <p14:tracePt t="1419" x="9964738" y="4959350"/>
          <p14:tracePt t="1436" x="9964738" y="4926013"/>
          <p14:tracePt t="1452" x="9964738" y="4892675"/>
          <p14:tracePt t="1469" x="9947275" y="4875213"/>
          <p14:tracePt t="1485" x="9947275" y="4859338"/>
          <p14:tracePt t="1502" x="9947275" y="4841875"/>
          <p14:tracePt t="2058" x="9931400" y="4841875"/>
          <p14:tracePt t="2097" x="9913938" y="4841875"/>
          <p14:tracePt t="2113" x="9898063" y="4841875"/>
          <p14:tracePt t="2126" x="9880600" y="4841875"/>
          <p14:tracePt t="2132" x="9864725" y="4841875"/>
          <p14:tracePt t="2136" x="9847263" y="4841875"/>
          <p14:tracePt t="2152" x="9763125" y="4841875"/>
          <p14:tracePt t="2154" x="9763125" y="4859338"/>
          <p14:tracePt t="2155" x="9747250" y="4859338"/>
          <p14:tracePt t="2169" x="9680575" y="4859338"/>
          <p14:tracePt t="2186" x="9612313" y="4875213"/>
          <p14:tracePt t="2202" x="9578975" y="4875213"/>
          <p14:tracePt t="2219" x="9563100" y="4892675"/>
          <p14:tracePt t="2236" x="9545638" y="4892675"/>
          <p14:tracePt t="2461" x="9545638" y="4908550"/>
          <p14:tracePt t="2508" x="9545638" y="4892675"/>
          <p14:tracePt t="2509" x="9545638" y="4875213"/>
          <p14:tracePt t="2694" x="9529763" y="4859338"/>
          <p14:tracePt t="2698" x="9512300" y="4859338"/>
          <p14:tracePt t="2703" x="9496425" y="4841875"/>
          <p14:tracePt t="2719" x="9361488" y="4791075"/>
          <p14:tracePt t="2721" x="9345613" y="4791075"/>
          <p14:tracePt t="2722" x="9328150" y="4791075"/>
          <p14:tracePt t="2724" x="9294813" y="4775200"/>
          <p14:tracePt t="2725" x="9277350" y="4775200"/>
          <p14:tracePt t="2727" x="9261475" y="4757738"/>
          <p14:tracePt t="2728" x="9228138" y="4757738"/>
          <p14:tracePt t="2729" x="9194800" y="4757738"/>
          <p14:tracePt t="2731" x="9177338" y="4741863"/>
          <p14:tracePt t="2732" x="9144000" y="4724400"/>
          <p14:tracePt t="2736" x="9093200" y="4708525"/>
          <p14:tracePt t="2738" x="9059863" y="4708525"/>
          <p14:tracePt t="2739" x="9026525" y="4691063"/>
          <p14:tracePt t="2741" x="9010650" y="4673600"/>
          <p14:tracePt t="2742" x="8977313" y="4673600"/>
          <p14:tracePt t="2743" x="8959850" y="4673600"/>
          <p14:tracePt t="2745" x="8926513" y="4657725"/>
          <p14:tracePt t="2747" x="8909050" y="4640263"/>
          <p14:tracePt t="2748" x="8893175" y="4640263"/>
          <p14:tracePt t="2752" x="8859838" y="4624388"/>
          <p14:tracePt t="2754" x="8842375" y="4624388"/>
          <p14:tracePt t="2755" x="8826500" y="4606925"/>
          <p14:tracePt t="2770" x="8758238" y="4573588"/>
          <p14:tracePt t="2802" x="8758238" y="4557713"/>
          <p14:tracePt t="2829" x="8758238" y="4540250"/>
          <p14:tracePt t="2834" x="8742363" y="4540250"/>
          <p14:tracePt t="2839" x="8742363" y="4524375"/>
          <p14:tracePt t="2852" x="8742363" y="4506913"/>
          <p14:tracePt t="2926" x="8742363" y="4489450"/>
          <p14:tracePt t="3439" x="8742363" y="4506913"/>
          <p14:tracePt t="3445" x="8742363" y="4524375"/>
          <p14:tracePt t="3456" x="8742363" y="4540250"/>
          <p14:tracePt t="3469" x="8775700" y="4557713"/>
          <p14:tracePt t="3485" x="8809038" y="4557713"/>
          <p14:tracePt t="3710" x="8791575" y="4557713"/>
          <p14:tracePt t="3713" x="8775700" y="4557713"/>
          <p14:tracePt t="3719" x="8742363" y="4573588"/>
          <p14:tracePt t="3720" x="8724900" y="4573588"/>
          <p14:tracePt t="3736" x="8624888" y="4591050"/>
          <p14:tracePt t="3737" x="8607425" y="4573588"/>
          <p14:tracePt t="3756" x="8558213" y="4557713"/>
          <p14:tracePt t="3790" x="8540750" y="4557713"/>
          <p14:tracePt t="3802" x="8540750" y="4540250"/>
          <p14:tracePt t="3819" x="8540750" y="4524375"/>
          <p14:tracePt t="3836" x="8524875" y="4456113"/>
          <p14:tracePt t="3838" x="8524875" y="4440238"/>
          <p14:tracePt t="3839" x="8524875" y="4422775"/>
          <p14:tracePt t="3852" x="8491538" y="4338638"/>
          <p14:tracePt t="3854" x="8491538" y="4322763"/>
          <p14:tracePt t="3856" x="8474075" y="4305300"/>
          <p14:tracePt t="3869" x="8456613" y="4222750"/>
          <p14:tracePt t="3870" x="8456613" y="4205288"/>
          <p14:tracePt t="3886" x="8423275" y="4105275"/>
          <p14:tracePt t="3887" x="8423275" y="4087813"/>
          <p14:tracePt t="3889" x="8423275" y="4071938"/>
          <p14:tracePt t="3903" x="8407400" y="4003675"/>
          <p14:tracePt t="3904" x="8407400" y="3987800"/>
          <p14:tracePt t="3906" x="8407400" y="3970338"/>
          <p14:tracePt t="3907" x="8407400" y="3954463"/>
          <p14:tracePt t="3908" x="8407400" y="3937000"/>
          <p14:tracePt t="3919" x="8440738" y="3836988"/>
          <p14:tracePt t="3920" x="8440738" y="3819525"/>
          <p14:tracePt t="3936" x="8440738" y="3719513"/>
          <p14:tracePt t="3952" x="8456613" y="3619500"/>
          <p14:tracePt t="3953" x="8456613" y="3602038"/>
          <p14:tracePt t="3969" x="8474075" y="3517900"/>
          <p14:tracePt t="3970" x="8474075" y="3502025"/>
          <p14:tracePt t="3972" x="8474075" y="3484563"/>
          <p14:tracePt t="3973" x="8491538" y="3484563"/>
          <p14:tracePt t="3986" x="8507413" y="3400425"/>
          <p14:tracePt t="3987" x="8507413" y="3384550"/>
          <p14:tracePt t="4002" x="8540750" y="3249613"/>
          <p14:tracePt t="4004" x="8540750" y="3233738"/>
          <p14:tracePt t="4005" x="8558213" y="3216275"/>
          <p14:tracePt t="4007" x="8558213" y="3200400"/>
          <p14:tracePt t="4008" x="8558213" y="3182938"/>
          <p14:tracePt t="4009" x="8574088" y="3182938"/>
          <p14:tracePt t="4011" x="8574088" y="3167063"/>
          <p14:tracePt t="4012" x="8574088" y="3149600"/>
          <p14:tracePt t="4019" x="8591550" y="3082925"/>
          <p14:tracePt t="4021" x="8591550" y="3065463"/>
          <p14:tracePt t="4023" x="8607425" y="3065463"/>
          <p14:tracePt t="4036" x="8642350" y="2965450"/>
          <p14:tracePt t="4037" x="8642350" y="2947988"/>
          <p14:tracePt t="4039" x="8642350" y="2932113"/>
          <p14:tracePt t="4040" x="8642350" y="2914650"/>
          <p14:tracePt t="4042" x="8658225" y="2914650"/>
          <p14:tracePt t="4043" x="8658225" y="2898775"/>
          <p14:tracePt t="4053" x="8675688" y="2814638"/>
          <p14:tracePt t="4054" x="8675688" y="2797175"/>
          <p14:tracePt t="4069" x="8724900" y="2663825"/>
          <p14:tracePt t="4071" x="8724900" y="2646363"/>
          <p14:tracePt t="4072" x="8724900" y="2630488"/>
          <p14:tracePt t="4074" x="8742363" y="2630488"/>
          <p14:tracePt t="4075" x="8742363" y="2597150"/>
          <p14:tracePt t="4086" x="8775700" y="2497138"/>
          <p14:tracePt t="4088" x="8791575" y="2479675"/>
          <p14:tracePt t="4090" x="8791575" y="2446338"/>
          <p14:tracePt t="4091" x="8791575" y="2428875"/>
          <p14:tracePt t="4092" x="8809038" y="2413000"/>
          <p14:tracePt t="4094" x="8809038" y="2395538"/>
          <p14:tracePt t="4095" x="8826500" y="2379663"/>
          <p14:tracePt t="4103" x="8842375" y="2295525"/>
          <p14:tracePt t="4105" x="8859838" y="2278063"/>
          <p14:tracePt t="4107" x="8859838" y="2244725"/>
          <p14:tracePt t="4108" x="8875713" y="2228850"/>
          <p14:tracePt t="4110" x="8893175" y="2195513"/>
          <p14:tracePt t="4111" x="8893175" y="2178050"/>
          <p14:tracePt t="4113" x="8909050" y="2144713"/>
          <p14:tracePt t="4119" x="8942388" y="2093913"/>
          <p14:tracePt t="4121" x="8959850" y="2078038"/>
          <p14:tracePt t="4122" x="8959850" y="2060575"/>
          <p14:tracePt t="4123" x="8977313" y="2044700"/>
          <p14:tracePt t="4124" x="8977313" y="2027238"/>
          <p14:tracePt t="4126" x="8977313" y="2009775"/>
          <p14:tracePt t="4127" x="8993188" y="1993900"/>
          <p14:tracePt t="4128" x="9010650" y="1976438"/>
          <p14:tracePt t="4130" x="9010650" y="1960563"/>
          <p14:tracePt t="4131" x="9010650" y="1943100"/>
          <p14:tracePt t="4133" x="9026525" y="1927225"/>
          <p14:tracePt t="4138" x="9043988" y="1876425"/>
          <p14:tracePt t="4139" x="9043988" y="1843088"/>
          <p14:tracePt t="4141" x="9059863" y="1843088"/>
          <p14:tracePt t="4142" x="9077325" y="1825625"/>
          <p14:tracePt t="4143" x="9077325" y="1809750"/>
          <p14:tracePt t="4153" x="9126538" y="1725613"/>
          <p14:tracePt t="4154" x="9144000" y="1708150"/>
          <p14:tracePt t="4169" x="9277350" y="1608138"/>
          <p14:tracePt t="4171" x="9294813" y="1574800"/>
          <p14:tracePt t="4172" x="9310688" y="1574800"/>
          <p14:tracePt t="4173" x="9345613" y="1557338"/>
          <p14:tracePt t="4186" x="9545638" y="1490663"/>
          <p14:tracePt t="4187" x="9563100" y="1490663"/>
          <p14:tracePt t="4189" x="9596438" y="1474788"/>
          <p14:tracePt t="4190" x="9612313" y="1474788"/>
          <p14:tracePt t="4192" x="9629775" y="1474788"/>
          <p14:tracePt t="4193" x="9680575" y="1474788"/>
          <p14:tracePt t="4202" x="9813925" y="1441450"/>
          <p14:tracePt t="4204" x="9831388" y="1441450"/>
          <p14:tracePt t="4205" x="9864725" y="1441450"/>
          <p14:tracePt t="4219" x="10115550" y="1441450"/>
          <p14:tracePt t="4220" x="10148888" y="1457325"/>
          <p14:tracePt t="4236" x="10466388" y="1490663"/>
          <p14:tracePt t="4253" x="10785475" y="1557338"/>
          <p14:tracePt t="4254" x="10801350" y="1557338"/>
          <p14:tracePt t="4255" x="10834688" y="1557338"/>
          <p14:tracePt t="4269" x="11002963" y="1608138"/>
          <p14:tracePt t="4271" x="11036300" y="1608138"/>
          <p14:tracePt t="4273" x="11053763" y="1625600"/>
          <p14:tracePt t="4286" x="11204575" y="1658938"/>
          <p14:tracePt t="4288" x="11220450" y="1658938"/>
          <p14:tracePt t="4289" x="11237913" y="1674813"/>
          <p14:tracePt t="4303" x="11320463" y="1708150"/>
          <p14:tracePt t="4305" x="11355388" y="1708150"/>
          <p14:tracePt t="4306" x="11355388" y="1725613"/>
          <p14:tracePt t="4319" x="11437938" y="1758950"/>
          <p14:tracePt t="4336" x="11504613" y="1809750"/>
          <p14:tracePt t="4352" x="11588750" y="1843088"/>
          <p14:tracePt t="4354" x="11606213" y="1858963"/>
          <p14:tracePt t="4369" x="11723688" y="1893888"/>
          <p14:tracePt t="4370" x="11739563" y="1909763"/>
          <p14:tracePt t="4372" x="11757025" y="1909763"/>
          <p14:tracePt t="4373" x="11772900" y="1909763"/>
          <p14:tracePt t="4386" x="11839575" y="1927225"/>
          <p14:tracePt t="4387" x="11857038" y="1927225"/>
          <p14:tracePt t="4402" x="11957050" y="1960563"/>
          <p14:tracePt t="4403" x="11974513" y="1960563"/>
          <p14:tracePt t="4419" x="12058650" y="1976438"/>
          <p14:tracePt t="4420" x="12074525" y="1993900"/>
          <p14:tracePt t="4436" x="12174538" y="2009775"/>
          <p14:tracePt t="4437" x="12192000" y="2009775"/>
          <p14:tracePt t="4452" x="12258675" y="2027238"/>
          <p14:tracePt t="4469" x="12292013" y="2027238"/>
          <p14:tracePt t="4485" x="12342813" y="2027238"/>
          <p14:tracePt t="4487" x="12358688" y="2027238"/>
          <p14:tracePt t="4502" x="12409488" y="2009775"/>
          <p14:tracePt t="4504" x="12426950" y="2009775"/>
          <p14:tracePt t="4505" x="12426950" y="1993900"/>
          <p14:tracePt t="4519" x="12476163" y="1976438"/>
          <p14:tracePt t="4536" x="12526963" y="1943100"/>
          <p14:tracePt t="4552" x="12544425" y="1927225"/>
          <p14:tracePt t="4569" x="12544425" y="1893888"/>
          <p14:tracePt t="4586" x="12526963" y="1858963"/>
          <p14:tracePt t="4603" x="12493625" y="1825625"/>
          <p14:tracePt t="4604" x="12476163" y="1825625"/>
          <p14:tracePt t="4619" x="12409488" y="1792288"/>
          <p14:tracePt t="4636" x="12292013" y="1743075"/>
          <p14:tracePt t="4637" x="12276138" y="1725613"/>
          <p14:tracePt t="4639" x="12258675" y="1725613"/>
          <p14:tracePt t="4640" x="12242800" y="1725613"/>
          <p14:tracePt t="4641" x="12225338" y="1725613"/>
          <p14:tracePt t="4652" x="12107863" y="1708150"/>
          <p14:tracePt t="4654" x="12091988" y="1692275"/>
          <p14:tracePt t="4655" x="12058650" y="1692275"/>
          <p14:tracePt t="4657" x="12041188" y="1692275"/>
          <p14:tracePt t="4659" x="12025313" y="1692275"/>
          <p14:tracePt t="4660" x="12007850" y="1692275"/>
          <p14:tracePt t="4661" x="11990388" y="1692275"/>
          <p14:tracePt t="4663" x="11974513" y="1692275"/>
          <p14:tracePt t="4664" x="11941175" y="1692275"/>
          <p14:tracePt t="4669" x="11890375" y="1692275"/>
          <p14:tracePt t="4670" x="11874500" y="1692275"/>
          <p14:tracePt t="4686" x="11706225" y="1708150"/>
          <p14:tracePt t="4687" x="11690350" y="1708150"/>
          <p14:tracePt t="4689" x="11672888" y="1725613"/>
          <p14:tracePt t="4690" x="11655425" y="1725613"/>
          <p14:tracePt t="4692" x="11639550" y="1725613"/>
          <p14:tracePt t="4693" x="11622088" y="1743075"/>
          <p14:tracePt t="4694" x="11588750" y="1758950"/>
          <p14:tracePt t="4696" x="11572875" y="1758950"/>
          <p14:tracePt t="4697" x="11539538" y="1776413"/>
          <p14:tracePt t="4702" x="11488738" y="1792288"/>
          <p14:tracePt t="4704" x="11455400" y="1809750"/>
          <p14:tracePt t="4705" x="11437938" y="1809750"/>
          <p14:tracePt t="4707" x="11404600" y="1825625"/>
          <p14:tracePt t="4719" x="11169650" y="1927225"/>
          <p14:tracePt t="4721" x="11136313" y="1960563"/>
          <p14:tracePt t="4722" x="11120438" y="1976438"/>
          <p14:tracePt t="4723" x="11087100" y="1976438"/>
          <p14:tracePt t="4736" x="10902950" y="2127250"/>
          <p14:tracePt t="4737" x="10869613" y="2144713"/>
          <p14:tracePt t="4739" x="10852150" y="2160588"/>
          <p14:tracePt t="4740" x="10818813" y="2178050"/>
          <p14:tracePt t="4742" x="10801350" y="2211388"/>
          <p14:tracePt t="4743" x="10785475" y="2228850"/>
          <p14:tracePt t="4745" x="10768013" y="2244725"/>
          <p14:tracePt t="4746" x="10768013" y="2262188"/>
          <p14:tracePt t="4747" x="10752138" y="2278063"/>
          <p14:tracePt t="4748" x="10752138" y="2295525"/>
          <p14:tracePt t="4750" x="10734675" y="2311400"/>
          <p14:tracePt t="4751" x="10734675" y="2328863"/>
          <p14:tracePt t="4755" x="10701338" y="2395538"/>
          <p14:tracePt t="4773" x="10601325" y="2681288"/>
          <p14:tracePt t="4775" x="10583863" y="2714625"/>
          <p14:tracePt t="4777" x="10583863" y="2730500"/>
          <p14:tracePt t="4778" x="10583863" y="2747963"/>
          <p14:tracePt t="4779" x="10583863" y="2763838"/>
          <p14:tracePt t="4781" x="10583863" y="2781300"/>
          <p14:tracePt t="4782" x="10583863" y="2814638"/>
          <p14:tracePt t="4784" x="10583863" y="2832100"/>
          <p14:tracePt t="4785" x="10583863" y="2847975"/>
          <p14:tracePt t="4787" x="10583863" y="2881313"/>
          <p14:tracePt t="4789" x="10583863" y="2898775"/>
          <p14:tracePt t="4790" x="10583863" y="2914650"/>
          <p14:tracePt t="4792" x="10583863" y="2947988"/>
          <p14:tracePt t="4794" x="10583863" y="2965450"/>
          <p14:tracePt t="4795" x="10583863" y="2998788"/>
          <p14:tracePt t="4796" x="10583863" y="3016250"/>
          <p14:tracePt t="4798" x="10583863" y="3049588"/>
          <p14:tracePt t="4802" x="10583863" y="3065463"/>
          <p14:tracePt t="4804" x="10601325" y="3116263"/>
          <p14:tracePt t="4805" x="10601325" y="3133725"/>
          <p14:tracePt t="4807" x="10601325" y="3149600"/>
          <p14:tracePt t="4808" x="10601325" y="3182938"/>
          <p14:tracePt t="4809" x="10617200" y="3200400"/>
          <p14:tracePt t="4819" x="10650538" y="3317875"/>
          <p14:tracePt t="4821" x="10650538" y="3333750"/>
          <p14:tracePt t="4823" x="10650538" y="3351213"/>
          <p14:tracePt t="4824" x="10668000" y="3367088"/>
          <p14:tracePt t="4825" x="10668000" y="3384550"/>
          <p14:tracePt t="4836" x="10701338" y="3468688"/>
          <p14:tracePt t="4837" x="10718800" y="3468688"/>
          <p14:tracePt t="4839" x="10718800" y="3484563"/>
          <p14:tracePt t="4852" x="10768013" y="3568700"/>
          <p14:tracePt t="4853" x="10768013" y="3586163"/>
          <p14:tracePt t="4869" x="10834688" y="3652838"/>
          <p14:tracePt t="4886" x="10918825" y="3719513"/>
          <p14:tracePt t="4902" x="11002963" y="3786188"/>
          <p14:tracePt t="4919" x="11102975" y="3836988"/>
          <p14:tracePt t="4920" x="11120438" y="3836988"/>
          <p14:tracePt t="4935" x="11220450" y="3870325"/>
          <p14:tracePt t="4952" x="11371263" y="3886200"/>
          <p14:tracePt t="4954" x="11388725" y="3886200"/>
          <p14:tracePt t="4956" x="11404600" y="3886200"/>
          <p14:tracePt t="4957" x="11422063" y="3886200"/>
          <p14:tracePt t="4959" x="11437938" y="3886200"/>
          <p14:tracePt t="4960" x="11455400" y="3886200"/>
          <p14:tracePt t="4961" x="11471275" y="3886200"/>
          <p14:tracePt t="4969" x="11539538" y="3886200"/>
          <p14:tracePt t="4970" x="11572875" y="3886200"/>
          <p14:tracePt t="4972" x="11588750" y="3886200"/>
          <p14:tracePt t="4973" x="11622088" y="3886200"/>
          <p14:tracePt t="4986" x="11790363" y="3886200"/>
          <p14:tracePt t="4987" x="11806238" y="3870325"/>
          <p14:tracePt t="4989" x="11839575" y="3852863"/>
          <p14:tracePt t="4991" x="11857038" y="3852863"/>
          <p14:tracePt t="4992" x="11890375" y="3852863"/>
          <p14:tracePt t="4993" x="11907838" y="3836988"/>
          <p14:tracePt t="5003" x="12025313" y="3786188"/>
          <p14:tracePt t="5005" x="12041188" y="3770313"/>
          <p14:tracePt t="5006" x="12058650" y="3752850"/>
          <p14:tracePt t="5008" x="12074525" y="3752850"/>
          <p14:tracePt t="5009" x="12107863" y="3735388"/>
          <p14:tracePt t="5019" x="12174538" y="3652838"/>
          <p14:tracePt t="5021" x="12209463" y="3635375"/>
          <p14:tracePt t="5022" x="12225338" y="3619500"/>
          <p14:tracePt t="5024" x="12225338" y="3586163"/>
          <p14:tracePt t="5025" x="12242800" y="3568700"/>
          <p14:tracePt t="5036" x="12292013" y="3451225"/>
          <p14:tracePt t="5038" x="12309475" y="3417888"/>
          <p14:tracePt t="5039" x="12325350" y="3384550"/>
          <p14:tracePt t="5041" x="12325350" y="3367088"/>
          <p14:tracePt t="5042" x="12325350" y="3351213"/>
          <p14:tracePt t="5043" x="12325350" y="3333750"/>
          <p14:tracePt t="5045" x="12342813" y="3333750"/>
          <p14:tracePt t="5046" x="12342813" y="3300413"/>
          <p14:tracePt t="5047" x="12342813" y="3284538"/>
          <p14:tracePt t="5049" x="12342813" y="3267075"/>
          <p14:tracePt t="5050" x="12358688" y="3249613"/>
          <p14:tracePt t="5054" x="12376150" y="3200400"/>
          <p14:tracePt t="5069" x="12409488" y="3032125"/>
          <p14:tracePt t="5071" x="12409488" y="3016250"/>
          <p14:tracePt t="5086" x="12426950" y="2914650"/>
          <p14:tracePt t="5087" x="12426950" y="2898775"/>
          <p14:tracePt t="5089" x="12442825" y="2881313"/>
          <p14:tracePt t="5102" x="12442825" y="2781300"/>
          <p14:tracePt t="5119" x="12442825" y="2730500"/>
          <p14:tracePt t="5120" x="12442825" y="2714625"/>
          <p14:tracePt t="5136" x="12460288" y="2714625"/>
          <p14:tracePt t="5159" x="12442825" y="2714625"/>
          <p14:tracePt t="5169" x="12393613" y="2697163"/>
          <p14:tracePt t="5186" x="12258675" y="2663825"/>
          <p14:tracePt t="5187" x="12242800" y="2663825"/>
          <p14:tracePt t="5188" x="12209463" y="2663825"/>
          <p14:tracePt t="5202" x="12041188" y="2681288"/>
          <p14:tracePt t="5219" x="11806238" y="2747963"/>
          <p14:tracePt t="5220" x="11757025" y="2763838"/>
          <p14:tracePt t="5222" x="11739563" y="2763838"/>
          <p14:tracePt t="5223" x="11706225" y="2797175"/>
          <p14:tracePt t="5225" x="11690350" y="2797175"/>
          <p14:tracePt t="5226" x="11639550" y="2814638"/>
          <p14:tracePt t="5228" x="11622088" y="2832100"/>
          <p14:tracePt t="5229" x="11588750" y="2832100"/>
          <p14:tracePt t="5230" x="11555413" y="2847975"/>
          <p14:tracePt t="5232" x="11522075" y="2865438"/>
          <p14:tracePt t="5233" x="11488738" y="2865438"/>
          <p14:tracePt t="5234" x="11437938" y="2898775"/>
          <p14:tracePt t="5236" x="11422063" y="2898775"/>
          <p14:tracePt t="5237" x="11371263" y="2914650"/>
          <p14:tracePt t="5239" x="11337925" y="2932113"/>
          <p14:tracePt t="5241" x="11287125" y="2932113"/>
          <p14:tracePt t="5243" x="11237913" y="2965450"/>
          <p14:tracePt t="5244" x="11220450" y="2982913"/>
          <p14:tracePt t="5245" x="11187113" y="2998788"/>
          <p14:tracePt t="5247" x="11153775" y="2998788"/>
          <p14:tracePt t="5248" x="11136313" y="2998788"/>
          <p14:tracePt t="5249" x="11087100" y="3016250"/>
          <p14:tracePt t="5251" x="11087100" y="3032125"/>
          <p14:tracePt t="5253" x="11036300" y="3032125"/>
          <p14:tracePt t="5255" x="11002963" y="3049588"/>
          <p14:tracePt t="5257" x="10969625" y="3065463"/>
          <p14:tracePt t="5258" x="10936288" y="3065463"/>
          <p14:tracePt t="5260" x="10918825" y="3065463"/>
          <p14:tracePt t="5261" x="10885488" y="3082925"/>
          <p14:tracePt t="5262" x="10869613" y="3082925"/>
          <p14:tracePt t="5264" x="10852150" y="3082925"/>
          <p14:tracePt t="5266" x="10834688" y="3082925"/>
          <p14:tracePt t="5267" x="10818813" y="3082925"/>
          <p14:tracePt t="5268" x="10801350" y="3082925"/>
          <p14:tracePt t="5270" x="10768013" y="3082925"/>
          <p14:tracePt t="5271" x="10752138" y="3082925"/>
          <p14:tracePt t="5273" x="10734675" y="3082925"/>
          <p14:tracePt t="5274" x="10701338" y="3082925"/>
          <p14:tracePt t="5280" x="10650538" y="3082925"/>
          <p14:tracePt t="5286" x="10617200" y="3082925"/>
          <p14:tracePt t="5288" x="10583863" y="3082925"/>
          <p14:tracePt t="5290" x="10567988" y="3082925"/>
          <p14:tracePt t="5291" x="10550525" y="3082925"/>
          <p14:tracePt t="5303" x="10466388" y="3082925"/>
          <p14:tracePt t="5304" x="10450513" y="3082925"/>
          <p14:tracePt t="5322" x="10450513" y="3065463"/>
          <p14:tracePt t="5336" x="10433050" y="3049588"/>
          <p14:tracePt t="5352" x="10399713" y="2898775"/>
          <p14:tracePt t="5369" x="10383838" y="2714625"/>
          <p14:tracePt t="5371" x="10383838" y="2681288"/>
          <p14:tracePt t="5372" x="10383838" y="2663825"/>
          <p14:tracePt t="5373" x="10383838" y="2646363"/>
          <p14:tracePt t="5386" x="10383838" y="2513013"/>
          <p14:tracePt t="5387" x="10383838" y="2497138"/>
          <p14:tracePt t="5388" x="10383838" y="2479675"/>
          <p14:tracePt t="5402" x="10433050" y="2379663"/>
          <p14:tracePt t="5404" x="10450513" y="2362200"/>
          <p14:tracePt t="5405" x="10466388" y="2346325"/>
          <p14:tracePt t="5407" x="10466388" y="2328863"/>
          <p14:tracePt t="5419" x="10567988" y="2278063"/>
          <p14:tracePt t="5421" x="10567988" y="2262188"/>
          <p14:tracePt t="5422" x="10583863" y="2262188"/>
          <p14:tracePt t="5423" x="10601325" y="2262188"/>
          <p14:tracePt t="5424" x="10617200" y="2262188"/>
          <p14:tracePt t="5426" x="10634663" y="2244725"/>
          <p14:tracePt t="5428" x="10650538" y="2244725"/>
          <p14:tracePt t="5429" x="10668000" y="2244725"/>
          <p14:tracePt t="5430" x="10685463" y="2244725"/>
          <p14:tracePt t="5431" x="10685463" y="2228850"/>
          <p14:tracePt t="5433" x="10701338" y="2228850"/>
          <p14:tracePt t="5434" x="10734675" y="2211388"/>
          <p14:tracePt t="5439" x="10785475" y="2211388"/>
          <p14:tracePt t="5441" x="10801350" y="2195513"/>
          <p14:tracePt t="5442" x="10818813" y="2195513"/>
          <p14:tracePt t="5444" x="10834688" y="2195513"/>
          <p14:tracePt t="5445" x="10852150" y="2195513"/>
          <p14:tracePt t="5452" x="10936288" y="2195513"/>
          <p14:tracePt t="5454" x="10969625" y="2195513"/>
          <p14:tracePt t="5455" x="10985500" y="2195513"/>
          <p14:tracePt t="5457" x="11002963" y="2195513"/>
          <p14:tracePt t="5459" x="11036300" y="2195513"/>
          <p14:tracePt t="5460" x="11069638" y="2195513"/>
          <p14:tracePt t="5461" x="11087100" y="2195513"/>
          <p14:tracePt t="5469" x="11187113" y="2211388"/>
          <p14:tracePt t="5471" x="11204575" y="2228850"/>
          <p14:tracePt t="5472" x="11237913" y="2228850"/>
          <p14:tracePt t="5474" x="11253788" y="2228850"/>
          <p14:tracePt t="5475" x="11287125" y="2244725"/>
          <p14:tracePt t="5477" x="11304588" y="2244725"/>
          <p14:tracePt t="5486" x="11404600" y="2278063"/>
          <p14:tracePt t="5487" x="11437938" y="2278063"/>
          <p14:tracePt t="5488" x="11455400" y="2295525"/>
          <p14:tracePt t="5490" x="11471275" y="2295525"/>
          <p14:tracePt t="5492" x="11488738" y="2295525"/>
          <p14:tracePt t="5493" x="11522075" y="2311400"/>
          <p14:tracePt t="5502" x="11588750" y="2362200"/>
          <p14:tracePt t="5504" x="11622088" y="2362200"/>
          <p14:tracePt t="5505" x="11639550" y="2379663"/>
          <p14:tracePt t="5520" x="11739563" y="2479675"/>
          <p14:tracePt t="5536" x="11839575" y="2579688"/>
          <p14:tracePt t="5537" x="11839575" y="2613025"/>
          <p14:tracePt t="5539" x="11857038" y="2613025"/>
          <p14:tracePt t="5540" x="11857038" y="2630488"/>
          <p14:tracePt t="5552" x="11907838" y="2714625"/>
          <p14:tracePt t="5569" x="11923713" y="2847975"/>
          <p14:tracePt t="5571" x="11941175" y="2865438"/>
          <p14:tracePt t="5586" x="11941175" y="2998788"/>
          <p14:tracePt t="5587" x="11941175" y="3016250"/>
          <p14:tracePt t="5589" x="11941175" y="3032125"/>
          <p14:tracePt t="5590" x="11941175" y="3049588"/>
          <p14:tracePt t="5603" x="11941175" y="3182938"/>
          <p14:tracePt t="5604" x="11923713" y="3216275"/>
          <p14:tracePt t="5619" x="11874500" y="3384550"/>
          <p14:tracePt t="5621" x="11874500" y="3400425"/>
          <p14:tracePt t="5622" x="11874500" y="3417888"/>
          <p14:tracePt t="5636" x="11823700" y="3535363"/>
          <p14:tracePt t="5637" x="11823700" y="3551238"/>
          <p14:tracePt t="5652" x="11806238" y="3619500"/>
          <p14:tracePt t="5654" x="11806238" y="3635375"/>
          <p14:tracePt t="5669" x="11790363" y="3686175"/>
          <p14:tracePt t="5670" x="11772900" y="3686175"/>
          <p14:tracePt t="5671" x="11772900" y="3702050"/>
          <p14:tracePt t="5686" x="11739563" y="3752850"/>
          <p14:tracePt t="5702" x="11723688" y="3803650"/>
          <p14:tracePt t="5719" x="11672888" y="3852863"/>
          <p14:tracePt t="5720" x="11672888" y="3870325"/>
          <p14:tracePt t="5735" x="11639550" y="3903663"/>
          <p14:tracePt t="5737" x="11622088" y="3903663"/>
          <p14:tracePt t="5753" x="11588750" y="3954463"/>
          <p14:tracePt t="5769" x="11555413" y="3987800"/>
          <p14:tracePt t="5786" x="11539538" y="4003675"/>
          <p14:tracePt t="5802" x="11522075" y="4021138"/>
          <p14:tracePt t="5819" x="11522075" y="4037013"/>
          <p14:tracePt t="5997" x="11522075" y="4021138"/>
          <p14:tracePt t="6001" x="11522075" y="4003675"/>
          <p14:tracePt t="6004" x="11522075" y="3987800"/>
          <p14:tracePt t="6019" x="11522075" y="3803650"/>
          <p14:tracePt t="6021" x="11522075" y="3770313"/>
          <p14:tracePt t="6023" x="11522075" y="3752850"/>
          <p14:tracePt t="6024" x="11539538" y="3719513"/>
          <p14:tracePt t="6026" x="11539538" y="3702050"/>
          <p14:tracePt t="6027" x="11539538" y="3686175"/>
          <p14:tracePt t="6028" x="11555413" y="3635375"/>
          <p14:tracePt t="6030" x="11555413" y="3619500"/>
          <p14:tracePt t="6031" x="11555413" y="3568700"/>
          <p14:tracePt t="6033" x="11555413" y="3551238"/>
          <p14:tracePt t="6034" x="11572875" y="3535363"/>
          <p14:tracePt t="6035" x="11572875" y="3502025"/>
          <p14:tracePt t="6037" x="11588750" y="3468688"/>
          <p14:tracePt t="6038" x="11588750" y="3435350"/>
          <p14:tracePt t="6040" x="11588750" y="3417888"/>
          <p14:tracePt t="6041" x="11622088" y="3367088"/>
          <p14:tracePt t="6043" x="11622088" y="3351213"/>
          <p14:tracePt t="6044" x="11622088" y="3300413"/>
          <p14:tracePt t="6046" x="11639550" y="3284538"/>
          <p14:tracePt t="6048" x="11655425" y="3233738"/>
          <p14:tracePt t="6049" x="11672888" y="3200400"/>
          <p14:tracePt t="6050" x="11690350" y="3167063"/>
          <p14:tracePt t="6052" x="11690350" y="3149600"/>
          <p14:tracePt t="6053" x="11690350" y="3116263"/>
          <p14:tracePt t="6055" x="11706225" y="3098800"/>
          <p14:tracePt t="6056" x="11723688" y="3049588"/>
          <p14:tracePt t="6061" x="11757025" y="2965450"/>
          <p14:tracePt t="6063" x="11772900" y="2947988"/>
          <p14:tracePt t="6065" x="11790363" y="2914650"/>
          <p14:tracePt t="6066" x="11806238" y="2898775"/>
          <p14:tracePt t="6067" x="11823700" y="2865438"/>
          <p14:tracePt t="6069" x="11823700" y="2847975"/>
          <p14:tracePt t="6070" x="11857038" y="2814638"/>
          <p14:tracePt t="6072" x="11890375" y="2781300"/>
          <p14:tracePt t="6073" x="11907838" y="2763838"/>
          <p14:tracePt t="6075" x="11923713" y="2747963"/>
          <p14:tracePt t="6076" x="11957050" y="2714625"/>
          <p14:tracePt t="6078" x="11974513" y="2714625"/>
          <p14:tracePt t="6080" x="12007850" y="2681288"/>
          <p14:tracePt t="6081" x="12007850" y="2663825"/>
          <p14:tracePt t="6082" x="12041188" y="2646363"/>
          <p14:tracePt t="6084" x="12058650" y="2630488"/>
          <p14:tracePt t="6090" x="12174538" y="2563813"/>
          <p14:tracePt t="6092" x="12209463" y="2546350"/>
          <p14:tracePt t="6093" x="12242800" y="2530475"/>
          <p14:tracePt t="6095" x="12258675" y="2513013"/>
          <p14:tracePt t="6096" x="12276138" y="2497138"/>
          <p14:tracePt t="6097" x="12325350" y="2479675"/>
          <p14:tracePt t="6098" x="12342813" y="2462213"/>
          <p14:tracePt t="6100" x="12376150" y="2462213"/>
          <p14:tracePt t="6101" x="12393613" y="2446338"/>
          <p14:tracePt t="6106" x="12509500" y="2395538"/>
          <p14:tracePt t="6119" x="12777788" y="2295525"/>
          <p14:tracePt t="6121" x="12811125" y="2262188"/>
          <p14:tracePt t="6122" x="12828588" y="2262188"/>
          <p14:tracePt t="6123" x="12879388" y="2244725"/>
          <p14:tracePt t="6136" x="13096875" y="2160588"/>
          <p14:tracePt t="6138" x="13112750" y="2160588"/>
          <p14:tracePt t="6140" x="13146088" y="2144713"/>
          <p14:tracePt t="6141" x="13163550" y="2144713"/>
          <p14:tracePt t="6143" x="13179425" y="2127250"/>
          <p14:tracePt t="6145" x="13214350" y="2127250"/>
          <p14:tracePt t="6146" x="13247688" y="2111375"/>
          <p14:tracePt t="6152" x="13314363" y="2093913"/>
          <p14:tracePt t="6154" x="13347700" y="2078038"/>
          <p14:tracePt t="6156" x="13363575" y="2060575"/>
          <p14:tracePt t="6157" x="13398500" y="2060575"/>
          <p14:tracePt t="6159" x="13414375" y="2060575"/>
          <p14:tracePt t="6160" x="13447713" y="2044700"/>
          <p14:tracePt t="6170" x="13549313" y="2009775"/>
          <p14:tracePt t="6172" x="13565188" y="2009775"/>
          <p14:tracePt t="6173" x="13582650" y="1993900"/>
          <p14:tracePt t="6186" x="13682663" y="1976438"/>
          <p14:tracePt t="6187" x="13698538" y="1976438"/>
          <p14:tracePt t="6202" x="13766800" y="1943100"/>
          <p14:tracePt t="6204" x="13782675" y="1927225"/>
          <p14:tracePt t="6219" x="13849350" y="1909763"/>
          <p14:tracePt t="6236" x="13917613" y="1909763"/>
          <p14:tracePt t="6252" x="13966825" y="1893888"/>
          <p14:tracePt t="6269" x="14017625" y="1893888"/>
          <p14:tracePt t="6286" x="14084300" y="1909763"/>
          <p14:tracePt t="6287" x="14101763" y="1909763"/>
          <p14:tracePt t="6289" x="14117638" y="1927225"/>
          <p14:tracePt t="6302" x="14184313" y="1927225"/>
          <p14:tracePt t="6319" x="14235113" y="1960563"/>
          <p14:tracePt t="6321" x="14252575" y="1960563"/>
          <p14:tracePt t="6336" x="14268450" y="1976438"/>
          <p14:tracePt t="6352" x="14285913" y="1976438"/>
          <p14:tracePt t="6390" x="14285913" y="1993900"/>
          <p14:tracePt t="6461" x="14268450" y="1993900"/>
          <p14:tracePt t="6472" x="14252575" y="1993900"/>
          <p14:tracePt t="6479" x="14235113" y="1993900"/>
          <p14:tracePt t="6486" x="14217650" y="1976438"/>
          <p14:tracePt t="6502" x="14168438" y="1943100"/>
          <p14:tracePt t="6503" x="14150975" y="1943100"/>
          <p14:tracePt t="6519" x="14135100" y="1927225"/>
          <p14:tracePt t="6538" x="14135100" y="1909763"/>
          <p14:tracePt t="6552" x="14101763" y="1909763"/>
          <p14:tracePt t="6554" x="14101763" y="1893888"/>
          <p14:tracePt t="6610" x="14101763" y="1876425"/>
          <p14:tracePt t="6616" x="14101763" y="1858963"/>
          <p14:tracePt t="6619" x="14117638" y="1858963"/>
          <p14:tracePt t="6636" x="14252575" y="1792288"/>
          <p14:tracePt t="6638" x="14268450" y="1792288"/>
          <p14:tracePt t="6639" x="14301788" y="1792288"/>
          <p14:tracePt t="6641" x="14319250" y="1776413"/>
          <p14:tracePt t="6642" x="14352588" y="1776413"/>
          <p14:tracePt t="6644" x="14385925" y="1776413"/>
          <p14:tracePt t="6652" x="14552613" y="1776413"/>
          <p14:tracePt t="6654" x="14570075" y="1776413"/>
          <p14:tracePt t="6656" x="14620875" y="1776413"/>
          <p14:tracePt t="6658" x="14670088" y="1776413"/>
          <p14:tracePt t="6659" x="14703425" y="1776413"/>
          <p14:tracePt t="6660" x="14754225" y="1776413"/>
          <p14:tracePt t="6662" x="14787563" y="1776413"/>
          <p14:tracePt t="6663" x="14838363" y="1776413"/>
          <p14:tracePt t="6664" x="14871700" y="1776413"/>
          <p14:tracePt t="6666" x="14905038" y="1776413"/>
          <p14:tracePt t="6667" x="14938375" y="1776413"/>
          <p14:tracePt t="6670" x="15022513" y="1792288"/>
          <p14:tracePt t="6671" x="15055850" y="1792288"/>
          <p14:tracePt t="6673" x="15089188" y="1792288"/>
          <p14:tracePt t="6674" x="15139988" y="1809750"/>
          <p14:tracePt t="6675" x="15189200" y="1825625"/>
          <p14:tracePt t="6677" x="15206663" y="1825625"/>
          <p14:tracePt t="6678" x="15257463" y="1825625"/>
          <p14:tracePt t="6679" x="15306675" y="1843088"/>
          <p14:tracePt t="6681" x="15340013" y="1858963"/>
          <p14:tracePt t="6682" x="15406688" y="1876425"/>
          <p14:tracePt t="6684" x="15424150" y="1876425"/>
          <p14:tracePt t="6686" x="15490825" y="1893888"/>
          <p14:tracePt t="6687" x="15557500" y="1909763"/>
          <p14:tracePt t="6689" x="15574963" y="1909763"/>
          <p14:tracePt t="6690" x="15641638" y="1927225"/>
          <p14:tracePt t="6692" x="15674975" y="1943100"/>
          <p14:tracePt t="6693" x="15692438" y="1943100"/>
          <p14:tracePt t="6694" x="15759113" y="1960563"/>
          <p14:tracePt t="6696" x="15792450" y="1960563"/>
          <p14:tracePt t="6697" x="15809913" y="1960563"/>
          <p14:tracePt t="6698" x="15876588" y="1976438"/>
          <p14:tracePt t="6700" x="15892463" y="1993900"/>
          <p14:tracePt t="6701" x="15909925" y="1993900"/>
          <p14:tracePt t="6703" x="15960725" y="2009775"/>
          <p14:tracePt t="6704" x="15994063" y="2009775"/>
          <p14:tracePt t="6706" x="16043275" y="2027238"/>
          <p14:tracePt t="6707" x="16076613" y="2044700"/>
          <p14:tracePt t="6709" x="16094075" y="2044700"/>
          <p14:tracePt t="6710" x="16127413" y="2060575"/>
          <p14:tracePt t="6715" x="16178213" y="2078038"/>
          <p14:tracePt t="6720" x="16227425" y="2111375"/>
          <p14:tracePt t="6722" x="16244888" y="2127250"/>
          <p14:tracePt t="6735" x="16311563" y="2178050"/>
          <p14:tracePt t="6737" x="16311563" y="2195513"/>
          <p14:tracePt t="6753" x="16362363" y="2262188"/>
          <p14:tracePt t="6754" x="16378238" y="2278063"/>
          <p14:tracePt t="6769" x="16446500" y="2413000"/>
          <p14:tracePt t="6771" x="16462375" y="2428875"/>
          <p14:tracePt t="6786" x="16562388" y="2630488"/>
          <p14:tracePt t="6788" x="16562388" y="2646363"/>
          <p14:tracePt t="6789" x="16579850" y="2681288"/>
          <p14:tracePt t="6790" x="16579850" y="2714625"/>
          <p14:tracePt t="6792" x="16597313" y="2714625"/>
          <p14:tracePt t="6793" x="16613188" y="2747963"/>
          <p14:tracePt t="6803" x="16646525" y="2881313"/>
          <p14:tracePt t="6804" x="16663988" y="2914650"/>
          <p14:tracePt t="6806" x="16663988" y="2932113"/>
          <p14:tracePt t="6807" x="16663988" y="2965450"/>
          <p14:tracePt t="6809" x="16679863" y="2965450"/>
          <p14:tracePt t="6810" x="16679863" y="2982913"/>
          <p14:tracePt t="6811" x="16679863" y="2998788"/>
          <p14:tracePt t="6820" x="16713200" y="3133725"/>
          <p14:tracePt t="6821" x="16713200" y="3149600"/>
          <p14:tracePt t="6823" x="16713200" y="3182938"/>
          <p14:tracePt t="6824" x="16713200" y="3200400"/>
          <p14:tracePt t="6826" x="16730663" y="3216275"/>
          <p14:tracePt t="6827" x="16730663" y="3233738"/>
          <p14:tracePt t="6828" x="16730663" y="3267075"/>
          <p14:tracePt t="6830" x="16730663" y="3284538"/>
          <p14:tracePt t="6831" x="16730663" y="3300413"/>
          <p14:tracePt t="6833" x="16730663" y="3317875"/>
          <p14:tracePt t="6834" x="16730663" y="3333750"/>
          <p14:tracePt t="6836" x="16730663" y="3367088"/>
          <p14:tracePt t="6837" x="16730663" y="3400425"/>
          <p14:tracePt t="6842" x="16730663" y="3451225"/>
          <p14:tracePt t="6853" x="16730663" y="3619500"/>
          <p14:tracePt t="6854" x="16730663" y="3652838"/>
          <p14:tracePt t="6869" x="16663988" y="3819525"/>
          <p14:tracePt t="6871" x="16663988" y="3836988"/>
          <p14:tracePt t="6873" x="16646525" y="3870325"/>
          <p14:tracePt t="6874" x="16630650" y="3886200"/>
          <p14:tracePt t="6886" x="16562388" y="4003675"/>
          <p14:tracePt t="6888" x="16546513" y="4021138"/>
          <p14:tracePt t="6903" x="16378238" y="4154488"/>
          <p14:tracePt t="6920" x="16127413" y="4271963"/>
          <p14:tracePt t="6921" x="16111538" y="4289425"/>
          <p14:tracePt t="6923" x="16076613" y="4305300"/>
          <p14:tracePt t="6924" x="16060738" y="4305300"/>
          <p14:tracePt t="6926" x="16043275" y="4305300"/>
          <p14:tracePt t="6927" x="16009938" y="4322763"/>
          <p14:tracePt t="6928" x="15994063" y="4338638"/>
          <p14:tracePt t="6930" x="15976600" y="4338638"/>
          <p14:tracePt t="6936" x="15892463" y="4356100"/>
          <p14:tracePt t="6937" x="15876588" y="4356100"/>
          <p14:tracePt t="6939" x="15859125" y="4356100"/>
          <p14:tracePt t="6952" x="15708313" y="4373563"/>
          <p14:tracePt t="6954" x="15692438" y="4373563"/>
          <p14:tracePt t="6969" x="15490825" y="4373563"/>
          <p14:tracePt t="6970" x="15474950" y="4373563"/>
          <p14:tracePt t="6971" x="15457488" y="4373563"/>
          <p14:tracePt t="6986" x="15240000" y="4322763"/>
          <p14:tracePt t="6987" x="15222538" y="4322763"/>
          <p14:tracePt t="6989" x="15206663" y="4305300"/>
          <p14:tracePt t="6990" x="15189200" y="4305300"/>
          <p14:tracePt t="6992" x="15173325" y="4289425"/>
          <p14:tracePt t="7002" x="15089188" y="4222750"/>
          <p14:tracePt t="7004" x="15073313" y="4205288"/>
          <p14:tracePt t="7005" x="15073313" y="4187825"/>
          <p14:tracePt t="7007" x="15055850" y="4187825"/>
          <p14:tracePt t="7009" x="15038388" y="4171950"/>
          <p14:tracePt t="7010" x="15038388" y="4154488"/>
          <p14:tracePt t="7011" x="15022513" y="4138613"/>
          <p14:tracePt t="7019" x="14989175" y="4054475"/>
          <p14:tracePt t="7021" x="14989175" y="4021138"/>
          <p14:tracePt t="7022" x="14971713" y="4003675"/>
          <p14:tracePt t="7036" x="14887575" y="3702050"/>
          <p14:tracePt t="7038" x="14871700" y="3635375"/>
          <p14:tracePt t="7039" x="14854238" y="3619500"/>
          <p14:tracePt t="7040" x="14838363" y="3551238"/>
          <p14:tracePt t="7042" x="14838363" y="3517900"/>
          <p14:tracePt t="7043" x="14820900" y="3468688"/>
          <p14:tracePt t="7045" x="14805025" y="3417888"/>
          <p14:tracePt t="7046" x="14805025" y="3367088"/>
          <p14:tracePt t="7048" x="14787563" y="3333750"/>
          <p14:tracePt t="7049" x="14771688" y="3300413"/>
          <p14:tracePt t="7050" x="14754225" y="3233738"/>
          <p14:tracePt t="7056" x="14738350" y="3082925"/>
          <p14:tracePt t="7058" x="14720888" y="3016250"/>
          <p14:tracePt t="7059" x="14720888" y="2982913"/>
          <p14:tracePt t="7060" x="14703425" y="2932113"/>
          <p14:tracePt t="7062" x="14703425" y="2898775"/>
          <p14:tracePt t="7063" x="14703425" y="2865438"/>
          <p14:tracePt t="7064" x="14687550" y="2814638"/>
          <p14:tracePt t="7066" x="14687550" y="2781300"/>
          <p14:tracePt t="7067" x="14670088" y="2730500"/>
          <p14:tracePt t="7069" x="14670088" y="2714625"/>
          <p14:tracePt t="7070" x="14670088" y="2663825"/>
          <p14:tracePt t="7072" x="14670088" y="2630488"/>
          <p14:tracePt t="7073" x="14670088" y="2579688"/>
          <p14:tracePt t="7075" x="14670088" y="2563813"/>
          <p14:tracePt t="7076" x="14654213" y="2513013"/>
          <p14:tracePt t="7082" x="14636750" y="2428875"/>
          <p14:tracePt t="7083" x="14636750" y="2413000"/>
          <p14:tracePt t="7085" x="14636750" y="2379663"/>
          <p14:tracePt t="7086" x="14636750" y="2362200"/>
          <p14:tracePt t="7088" x="14636750" y="2346325"/>
          <p14:tracePt t="7089" x="14636750" y="2328863"/>
          <p14:tracePt t="7091" x="14636750" y="2311400"/>
          <p14:tracePt t="7092" x="14636750" y="2295525"/>
          <p14:tracePt t="7094" x="14636750" y="2278063"/>
          <p14:tracePt t="7095" x="14636750" y="2262188"/>
          <p14:tracePt t="7096" x="14636750" y="2244725"/>
          <p14:tracePt t="7100" x="14636750" y="2228850"/>
          <p14:tracePt t="7102" x="14636750" y="2211388"/>
          <p14:tracePt t="7103" x="14636750" y="2195513"/>
          <p14:tracePt t="7104" x="14636750" y="2178050"/>
          <p14:tracePt t="7109" x="14636750" y="2144713"/>
          <p14:tracePt t="7119" x="14636750" y="2093913"/>
          <p14:tracePt t="7121" x="14636750" y="2060575"/>
          <p14:tracePt t="7136" x="14687550" y="2027238"/>
          <p14:tracePt t="7137" x="14703425" y="2027238"/>
          <p14:tracePt t="7138" x="14703425" y="2009775"/>
          <p14:tracePt t="7152" x="14754225" y="2009775"/>
          <p14:tracePt t="7153" x="14771688" y="2009775"/>
          <p14:tracePt t="7186" x="14938375" y="2027238"/>
          <p14:tracePt t="7203" x="15073313" y="2093913"/>
          <p14:tracePt t="7219" x="15206663" y="2195513"/>
          <p14:tracePt t="7221" x="15240000" y="2211388"/>
          <p14:tracePt t="7222" x="15257463" y="2228850"/>
          <p14:tracePt t="7224" x="15273338" y="2228850"/>
          <p14:tracePt t="7236" x="15390813" y="2328863"/>
          <p14:tracePt t="7237" x="15406688" y="2346325"/>
          <p14:tracePt t="7238" x="15424150" y="2346325"/>
          <p14:tracePt t="7240" x="15441613" y="2362200"/>
          <p14:tracePt t="7241" x="15457488" y="2379663"/>
          <p14:tracePt t="7243" x="15474950" y="2395538"/>
          <p14:tracePt t="7244" x="15508288" y="2395538"/>
          <p14:tracePt t="7246" x="15508288" y="2413000"/>
          <p14:tracePt t="7247" x="15524163" y="2413000"/>
          <p14:tracePt t="7248" x="15541625" y="2428875"/>
          <p14:tracePt t="7254" x="15592425" y="2479675"/>
          <p14:tracePt t="7255" x="15608300" y="2479675"/>
          <p14:tracePt t="7257" x="15608300" y="2497138"/>
          <p14:tracePt t="7258" x="15625763" y="2497138"/>
          <p14:tracePt t="7260" x="15641638" y="2530475"/>
          <p14:tracePt t="7261" x="15659100" y="2530475"/>
          <p14:tracePt t="7263" x="15659100" y="2546350"/>
          <p14:tracePt t="7264" x="15674975" y="2563813"/>
          <p14:tracePt t="7266" x="15692438" y="2563813"/>
          <p14:tracePt t="7267" x="15708313" y="2579688"/>
          <p14:tracePt t="7269" x="15708313" y="2597150"/>
          <p14:tracePt t="7270" x="15725775" y="2597150"/>
          <p14:tracePt t="7272" x="15725775" y="2613025"/>
          <p14:tracePt t="7273" x="15741650" y="2613025"/>
          <p14:tracePt t="7274" x="15741650" y="2630488"/>
          <p14:tracePt t="7276" x="15759113" y="2630488"/>
          <p14:tracePt t="7277" x="15776575" y="2646363"/>
          <p14:tracePt t="7279" x="15776575" y="2663825"/>
          <p14:tracePt t="7280" x="15792450" y="2681288"/>
          <p14:tracePt t="7286" x="15809913" y="2697163"/>
          <p14:tracePt t="7287" x="15809913" y="2714625"/>
          <p14:tracePt t="7289" x="15809913" y="2730500"/>
          <p14:tracePt t="7302" x="15859125" y="2832100"/>
          <p14:tracePt t="7319" x="15892463" y="2965450"/>
          <p14:tracePt t="7321" x="15892463" y="2982913"/>
          <p14:tracePt t="7322" x="15909925" y="2982913"/>
          <p14:tracePt t="7323" x="15909925" y="3016250"/>
          <p14:tracePt t="7336" x="15909925" y="3116263"/>
          <p14:tracePt t="7337" x="15927388" y="3133725"/>
          <p14:tracePt t="7339" x="15927388" y="3149600"/>
          <p14:tracePt t="7353" x="15927388" y="3249613"/>
          <p14:tracePt t="7369" x="15876588" y="3384550"/>
          <p14:tracePt t="7371" x="15876588" y="3417888"/>
          <p14:tracePt t="7386" x="15809913" y="3535363"/>
          <p14:tracePt t="7388" x="15792450" y="3551238"/>
          <p14:tracePt t="7389" x="15776575" y="3568700"/>
          <p14:tracePt t="7390" x="15759113" y="3586163"/>
          <p14:tracePt t="7392" x="15741650" y="3586163"/>
          <p14:tracePt t="7393" x="15741650" y="3602038"/>
          <p14:tracePt t="7394" x="15725775" y="3619500"/>
          <p14:tracePt t="7396" x="15708313" y="3635375"/>
          <p14:tracePt t="7397" x="15692438" y="3635375"/>
          <p14:tracePt t="7398" x="15674975" y="3652838"/>
          <p14:tracePt t="7403" x="15625763" y="3686175"/>
          <p14:tracePt t="7405" x="15608300" y="3702050"/>
          <p14:tracePt t="7406" x="15592425" y="3719513"/>
          <p14:tracePt t="7407" x="15557500" y="3719513"/>
          <p14:tracePt t="7409" x="15557500" y="3735388"/>
          <p14:tracePt t="7411" x="15524163" y="3752850"/>
          <p14:tracePt t="7419" x="15357475" y="3819525"/>
          <p14:tracePt t="7421" x="15324138" y="3836988"/>
          <p14:tracePt t="7423" x="15306675" y="3836988"/>
          <p14:tracePt t="7424" x="15290800" y="3852863"/>
          <p14:tracePt t="7425" x="15240000" y="3852863"/>
          <p14:tracePt t="7427" x="15240000" y="3870325"/>
          <p14:tracePt t="7428" x="15222538" y="3870325"/>
          <p14:tracePt t="7429" x="15189200" y="3886200"/>
          <p14:tracePt t="7435" x="15089188" y="3903663"/>
          <p14:tracePt t="7452" x="14887575" y="3903663"/>
          <p14:tracePt t="7454" x="14871700" y="3903663"/>
          <p14:tracePt t="7456" x="14854238" y="3903663"/>
          <p14:tracePt t="7457" x="14838363" y="3903663"/>
          <p14:tracePt t="7459" x="14820900" y="3903663"/>
          <p14:tracePt t="7460" x="14805025" y="3903663"/>
          <p14:tracePt t="7461" x="14805025" y="3886200"/>
          <p14:tracePt t="7463" x="14787563" y="3886200"/>
          <p14:tracePt t="7469" x="14738350" y="3852863"/>
          <p14:tracePt t="7471" x="14720888" y="3836988"/>
          <p14:tracePt t="7472" x="14703425" y="3836988"/>
          <p14:tracePt t="7473" x="14687550" y="3819525"/>
          <p14:tracePt t="7475" x="14670088" y="3803650"/>
          <p14:tracePt t="7476" x="14654213" y="3803650"/>
          <p14:tracePt t="7478" x="14654213" y="3786188"/>
          <p14:tracePt t="7479" x="14636750" y="3770313"/>
          <p14:tracePt t="7481" x="14620875" y="3752850"/>
          <p14:tracePt t="7483" x="14603413" y="3735388"/>
          <p14:tracePt t="7484" x="14587538" y="3719513"/>
          <p14:tracePt t="7485" x="14570075" y="3702050"/>
          <p14:tracePt t="7487" x="14570075" y="3686175"/>
          <p14:tracePt t="7488" x="14536738" y="3652838"/>
          <p14:tracePt t="7493" x="14519275" y="3602038"/>
          <p14:tracePt t="7495" x="14485938" y="3586163"/>
          <p14:tracePt t="7496" x="14485938" y="3551238"/>
          <p14:tracePt t="7502" x="14452600" y="3451225"/>
          <p14:tracePt t="7504" x="14436725" y="3417888"/>
          <p14:tracePt t="7506" x="14436725" y="3384550"/>
          <p14:tracePt t="7507" x="14436725" y="3351213"/>
          <p14:tracePt t="7509" x="14419263" y="3333750"/>
          <p14:tracePt t="7510" x="14419263" y="3317875"/>
          <p14:tracePt t="7511" x="14403388" y="3284538"/>
          <p14:tracePt t="7513" x="14403388" y="3267075"/>
          <p14:tracePt t="7514" x="14403388" y="3216275"/>
          <p14:tracePt t="7516" x="14403388" y="3200400"/>
          <p14:tracePt t="7517" x="14385925" y="3167063"/>
          <p14:tracePt t="7519" x="14385925" y="3149600"/>
          <p14:tracePt t="7521" x="14368463" y="3098800"/>
          <p14:tracePt t="7525" x="14352588" y="3032125"/>
          <p14:tracePt t="7527" x="14352588" y="2998788"/>
          <p14:tracePt t="7528" x="14352588" y="2982913"/>
          <p14:tracePt t="7530" x="14352588" y="2947988"/>
          <p14:tracePt t="7531" x="14352588" y="2932113"/>
          <p14:tracePt t="7532" x="14335125" y="2898775"/>
          <p14:tracePt t="7534" x="14335125" y="2881313"/>
          <p14:tracePt t="7536" x="14335125" y="2847975"/>
          <p14:tracePt t="7537" x="14335125" y="2814638"/>
          <p14:tracePt t="7539" x="14335125" y="2797175"/>
          <p14:tracePt t="7540" x="14335125" y="2763838"/>
          <p14:tracePt t="7542" x="14335125" y="2747963"/>
          <p14:tracePt t="7543" x="14335125" y="2730500"/>
          <p14:tracePt t="7544" x="14335125" y="2697163"/>
          <p14:tracePt t="7546" x="14335125" y="2681288"/>
          <p14:tracePt t="7550" x="14335125" y="2630488"/>
          <p14:tracePt t="7554" x="14335125" y="2597150"/>
          <p14:tracePt t="7556" x="14335125" y="2579688"/>
          <p14:tracePt t="7557" x="14335125" y="2563813"/>
          <p14:tracePt t="7558" x="14335125" y="2546350"/>
          <p14:tracePt t="7569" x="14368463" y="2479675"/>
          <p14:tracePt t="7571" x="14368463" y="2462213"/>
          <p14:tracePt t="7586" x="14452600" y="2413000"/>
          <p14:tracePt t="7603" x="14570075" y="2379663"/>
          <p14:tracePt t="7619" x="14620875" y="2379663"/>
          <p14:tracePt t="7635" x="14654213" y="2413000"/>
          <p14:tracePt t="7653" x="14670088" y="2513013"/>
          <p14:tracePt t="7654" x="14670088" y="2530475"/>
          <p14:tracePt t="7656" x="14670088" y="2546350"/>
          <p14:tracePt t="7657" x="14687550" y="2563813"/>
          <p14:tracePt t="7669" x="14703425" y="2747963"/>
          <p14:tracePt t="7686" x="14738350" y="3082925"/>
          <p14:tracePt t="7687" x="14738350" y="3149600"/>
          <p14:tracePt t="7689" x="14738350" y="3182938"/>
          <p14:tracePt t="7690" x="14738350" y="3233738"/>
          <p14:tracePt t="7692" x="14738350" y="3267075"/>
          <p14:tracePt t="7693" x="14738350" y="3300413"/>
          <p14:tracePt t="7694" x="14738350" y="3367088"/>
          <p14:tracePt t="7696" x="14738350" y="3400425"/>
          <p14:tracePt t="7697" x="14738350" y="3435350"/>
          <p14:tracePt t="7698" x="14738350" y="3502025"/>
          <p14:tracePt t="7700" x="14738350" y="3551238"/>
          <p14:tracePt t="7702" x="14738350" y="3586163"/>
          <p14:tracePt t="7704" x="14738350" y="3686175"/>
          <p14:tracePt t="7706" x="14738350" y="3770313"/>
          <p14:tracePt t="7707" x="14738350" y="3803650"/>
          <p14:tracePt t="7708" x="14738350" y="3886200"/>
          <p14:tracePt t="7710" x="14720888" y="3921125"/>
          <p14:tracePt t="7711" x="14703425" y="3954463"/>
          <p14:tracePt t="7712" x="14687550" y="4021138"/>
          <p14:tracePt t="7714" x="14670088" y="4071938"/>
          <p14:tracePt t="7715" x="14654213" y="4138613"/>
          <p14:tracePt t="7717" x="14636750" y="4171950"/>
          <p14:tracePt t="7718" x="14620875" y="4205288"/>
          <p14:tracePt t="7720" x="14603413" y="4305300"/>
          <p14:tracePt t="7721" x="14570075" y="4338638"/>
          <p14:tracePt t="7722" x="14570075" y="4373563"/>
          <p14:tracePt t="7723" x="14519275" y="4473575"/>
          <p14:tracePt t="7725" x="14503400" y="4506913"/>
          <p14:tracePt t="7726" x="14485938" y="4557713"/>
          <p14:tracePt t="7727" x="14452600" y="4640263"/>
          <p14:tracePt t="7729" x="14419263" y="4691063"/>
          <p14:tracePt t="7731" x="14368463" y="4775200"/>
          <p14:tracePt t="7732" x="14352588" y="4808538"/>
          <p14:tracePt t="7734" x="14301788" y="4892675"/>
          <p14:tracePt t="7740" x="14201775" y="5110163"/>
          <p14:tracePt t="7741" x="14184313" y="5143500"/>
          <p14:tracePt t="7742" x="14150975" y="5210175"/>
          <p14:tracePt t="7744" x="14117638" y="5243513"/>
          <p14:tracePt t="7745" x="14084300" y="5311775"/>
          <p14:tracePt t="7747" x="14068425" y="5327650"/>
          <p14:tracePt t="7748" x="14050963" y="5345113"/>
          <p14:tracePt t="7750" x="14000163" y="5411788"/>
          <p14:tracePt t="7752" x="13984288" y="5445125"/>
          <p14:tracePt t="7754" x="13917613" y="5511800"/>
          <p14:tracePt t="7755" x="13866813" y="5562600"/>
          <p14:tracePt t="7757" x="13866813" y="5578475"/>
          <p14:tracePt t="7758" x="13816013" y="5613400"/>
          <p14:tracePt t="7760" x="13782675" y="5646738"/>
          <p14:tracePt t="7761" x="13782675" y="5662613"/>
          <p14:tracePt t="7762" x="13733463" y="5695950"/>
          <p14:tracePt t="7764" x="13698538" y="5713413"/>
          <p14:tracePt t="7766" x="13665200" y="5762625"/>
          <p14:tracePt t="7767" x="13631863" y="5797550"/>
          <p14:tracePt t="7769" x="13598525" y="5813425"/>
          <p14:tracePt t="7770" x="13582650" y="5830888"/>
          <p14:tracePt t="7772" x="13549313" y="5864225"/>
          <p14:tracePt t="7774" x="13498513" y="5897563"/>
          <p14:tracePt t="7775" x="13498513" y="5913438"/>
          <p14:tracePt t="7776" x="13447713" y="5948363"/>
          <p14:tracePt t="7779" x="13398500" y="5964238"/>
          <p14:tracePt t="7780" x="13347700" y="5997575"/>
          <p14:tracePt t="7782" x="13330238" y="6015038"/>
          <p14:tracePt t="7783" x="13281025" y="6048375"/>
          <p14:tracePt t="7793" x="13112750" y="6165850"/>
          <p14:tracePt t="7794" x="13063538" y="6181725"/>
          <p14:tracePt t="7796" x="13046075" y="6199188"/>
          <p14:tracePt t="7797" x="12995275" y="6215063"/>
          <p14:tracePt t="7799" x="12961938" y="6232525"/>
          <p14:tracePt t="7801" x="12928600" y="6249988"/>
          <p14:tracePt t="7803" x="12895263" y="6283325"/>
          <p14:tracePt t="7804" x="12844463" y="6299200"/>
          <p14:tracePt t="7806" x="12828588" y="6316663"/>
          <p14:tracePt t="7807" x="12795250" y="6316663"/>
          <p14:tracePt t="7808" x="12777788" y="6332538"/>
          <p14:tracePt t="7810" x="12744450" y="6350000"/>
          <p14:tracePt t="7811" x="12711113" y="6365875"/>
          <p14:tracePt t="7813" x="12693650" y="6383338"/>
          <p14:tracePt t="7814" x="12677775" y="6400800"/>
          <p14:tracePt t="7816" x="12644438" y="6416675"/>
          <p14:tracePt t="7817" x="12626975" y="6434138"/>
          <p14:tracePt t="7819" x="12577763" y="6450013"/>
          <p14:tracePt t="7821" x="12544425" y="6467475"/>
          <p14:tracePt t="7822" x="12526963" y="6467475"/>
          <p14:tracePt t="7823" x="12476163" y="6483350"/>
          <p14:tracePt t="7825" x="12460288" y="6500813"/>
          <p14:tracePt t="7827" x="12409488" y="6516688"/>
          <p14:tracePt t="7828" x="12358688" y="6534150"/>
          <p14:tracePt t="7838" x="12174538" y="6600825"/>
          <p14:tracePt t="7853" x="11907838" y="6667500"/>
          <p14:tracePt t="7854" x="11874500" y="6667500"/>
          <p14:tracePt t="7856" x="11857038" y="6667500"/>
          <p14:tracePt t="7857" x="11823700" y="6684963"/>
          <p14:tracePt t="7859" x="11806238" y="6684963"/>
          <p14:tracePt t="7860" x="11790363" y="6684963"/>
          <p14:tracePt t="7861" x="11757025" y="6684963"/>
          <p14:tracePt t="7869" x="11672888" y="6684963"/>
          <p14:tracePt t="7871" x="11655425" y="6684963"/>
          <p14:tracePt t="7886" x="11522075" y="6684963"/>
          <p14:tracePt t="7902" x="11504613" y="6684963"/>
          <p14:tracePt t="7950" x="11504613" y="6667500"/>
          <p14:tracePt t="7955" x="11488738" y="6651625"/>
          <p14:tracePt t="7970" x="11455400" y="6551613"/>
          <p14:tracePt t="7971" x="11455400" y="6534150"/>
          <p14:tracePt t="7972" x="11455400" y="6516688"/>
          <p14:tracePt t="7974" x="11437938" y="6516688"/>
          <p14:tracePt t="7985" x="11422063" y="6434138"/>
          <p14:tracePt t="8002" x="11371263" y="6350000"/>
          <p14:tracePt t="8019" x="11355388" y="6283325"/>
          <p14:tracePt t="8036" x="11320463" y="6249988"/>
          <p14:tracePt t="8052" x="11287125" y="6215063"/>
          <p14:tracePt t="8053" x="11271250" y="6199188"/>
          <p14:tracePt t="8069" x="11169650" y="6115050"/>
          <p14:tracePt t="8086" x="10985500" y="5997575"/>
          <p14:tracePt t="8088" x="10969625" y="5981700"/>
          <p14:tracePt t="8089" x="10936288" y="5964238"/>
          <p14:tracePt t="8103" x="10785475" y="5864225"/>
          <p14:tracePt t="8105" x="10768013" y="5864225"/>
          <p14:tracePt t="8106" x="10752138" y="5846763"/>
          <p14:tracePt t="8107" x="10718800" y="5846763"/>
          <p14:tracePt t="8109" x="10718800" y="5830888"/>
          <p14:tracePt t="8110" x="10701338" y="5813425"/>
          <p14:tracePt t="8111" x="10685463" y="5813425"/>
          <p14:tracePt t="8120" x="10567988" y="5746750"/>
          <p14:tracePt t="8122" x="10534650" y="5746750"/>
          <p14:tracePt t="8123" x="10517188" y="5729288"/>
          <p14:tracePt t="8124" x="10483850" y="5729288"/>
          <p14:tracePt t="8126" x="10483850" y="5713413"/>
          <p14:tracePt t="8127" x="10450513" y="5695950"/>
          <p14:tracePt t="8128" x="10417175" y="5695950"/>
          <p14:tracePt t="8130" x="10399713" y="5680075"/>
          <p14:tracePt t="8131" x="10366375" y="5662613"/>
          <p14:tracePt t="8133" x="10350500" y="5662613"/>
          <p14:tracePt t="8134" x="10333038" y="5662613"/>
          <p14:tracePt t="8136" x="10299700" y="5646738"/>
          <p14:tracePt t="8137" x="10282238" y="5646738"/>
          <p14:tracePt t="8138" x="10248900" y="5629275"/>
          <p14:tracePt t="8140" x="10215563" y="5613400"/>
          <p14:tracePt t="8145" x="10148888" y="5595938"/>
          <p14:tracePt t="8146" x="10115550" y="5578475"/>
          <p14:tracePt t="8147" x="10082213" y="5578475"/>
          <p14:tracePt t="8152" x="10031413" y="5562600"/>
          <p14:tracePt t="8154" x="9998075" y="5562600"/>
          <p14:tracePt t="8156" x="9964738" y="5562600"/>
          <p14:tracePt t="8157" x="9947275" y="5545138"/>
          <p14:tracePt t="8158" x="9913938" y="5545138"/>
          <p14:tracePt t="8170" x="9763125" y="5511800"/>
          <p14:tracePt t="8171" x="9747250" y="5511800"/>
          <p14:tracePt t="8173" x="9729788" y="5511800"/>
          <p14:tracePt t="8174" x="9696450" y="5511800"/>
          <p14:tracePt t="8186" x="9578975" y="5511800"/>
          <p14:tracePt t="8187" x="9563100" y="5511800"/>
          <p14:tracePt t="8202" x="9478963" y="5511800"/>
          <p14:tracePt t="8204" x="9461500" y="5511800"/>
          <p14:tracePt t="8219" x="9428163" y="5562600"/>
          <p14:tracePt t="8220" x="9428163" y="5578475"/>
          <p14:tracePt t="8236" x="9394825" y="5695950"/>
          <p14:tracePt t="8237" x="9378950" y="5695950"/>
          <p14:tracePt t="8239" x="9378950" y="5713413"/>
          <p14:tracePt t="8240" x="9378950" y="5729288"/>
          <p14:tracePt t="8242" x="9378950" y="5746750"/>
          <p14:tracePt t="8252" x="9378950" y="5830888"/>
          <p14:tracePt t="8254" x="9378950" y="5846763"/>
          <p14:tracePt t="8269" x="9378950" y="5997575"/>
          <p14:tracePt t="8271" x="9378950" y="6015038"/>
          <p14:tracePt t="8286" x="9412288" y="6165850"/>
          <p14:tracePt t="8287" x="9412288" y="6181725"/>
          <p14:tracePt t="8289" x="9428163" y="6199188"/>
          <p14:tracePt t="8302" x="9478963" y="6299200"/>
          <p14:tracePt t="8304" x="9496425" y="6316663"/>
          <p14:tracePt t="8306" x="9496425" y="6332538"/>
          <p14:tracePt t="8308" x="9512300" y="6365875"/>
          <p14:tracePt t="8309" x="9529763" y="6365875"/>
          <p14:tracePt t="8310" x="9545638" y="6383338"/>
          <p14:tracePt t="8312" x="9563100" y="6383338"/>
          <p14:tracePt t="8314" x="9578975" y="6400800"/>
          <p14:tracePt t="8315" x="9578975" y="6416675"/>
          <p14:tracePt t="8316" x="9612313" y="6434138"/>
          <p14:tracePt t="8321" x="9645650" y="6450013"/>
          <p14:tracePt t="8336" x="9864725" y="6567488"/>
          <p14:tracePt t="8338" x="9913938" y="6584950"/>
          <p14:tracePt t="8340" x="9931400" y="6584950"/>
          <p14:tracePt t="8341" x="9947275" y="6600825"/>
          <p14:tracePt t="8342" x="9980613" y="6600825"/>
          <p14:tracePt t="8344" x="9998075" y="6600825"/>
          <p14:tracePt t="8345" x="10031413" y="6634163"/>
          <p14:tracePt t="8347" x="10048875" y="6634163"/>
          <p14:tracePt t="8348" x="10082213" y="6634163"/>
          <p14:tracePt t="8349" x="10115550" y="6651625"/>
          <p14:tracePt t="8351" x="10131425" y="6651625"/>
          <p14:tracePt t="8352" x="10148888" y="6667500"/>
          <p14:tracePt t="8354" x="10182225" y="6667500"/>
          <p14:tracePt t="8356" x="10215563" y="6667500"/>
          <p14:tracePt t="8357" x="10248900" y="6684963"/>
          <p14:tracePt t="8358" x="10282238" y="6684963"/>
          <p14:tracePt t="8360" x="10299700" y="6684963"/>
          <p14:tracePt t="8362" x="10350500" y="6700838"/>
          <p14:tracePt t="8363" x="10366375" y="6700838"/>
          <p14:tracePt t="8364" x="10417175" y="6718300"/>
          <p14:tracePt t="8366" x="10450513" y="6718300"/>
          <p14:tracePt t="8367" x="10466388" y="6735763"/>
          <p14:tracePt t="8369" x="10517188" y="6735763"/>
          <p14:tracePt t="8371" x="10567988" y="6735763"/>
          <p14:tracePt t="8372" x="10617200" y="6751638"/>
          <p14:tracePt t="8374" x="10650538" y="6751638"/>
          <p14:tracePt t="8375" x="10668000" y="6751638"/>
          <p14:tracePt t="8376" x="10718800" y="6769100"/>
          <p14:tracePt t="8378" x="10752138" y="6769100"/>
          <p14:tracePt t="8379" x="10768013" y="6769100"/>
          <p14:tracePt t="8380" x="10818813" y="6769100"/>
          <p14:tracePt t="8382" x="10852150" y="6769100"/>
          <p14:tracePt t="8383" x="10869613" y="6784975"/>
          <p14:tracePt t="8385" x="10918825" y="6784975"/>
          <p14:tracePt t="8387" x="10969625" y="6784975"/>
          <p14:tracePt t="8388" x="11020425" y="6802438"/>
          <p14:tracePt t="8390" x="11053763" y="6802438"/>
          <p14:tracePt t="8391" x="11102975" y="6802438"/>
          <p14:tracePt t="8393" x="11136313" y="6802438"/>
          <p14:tracePt t="8394" x="11153775" y="6802438"/>
          <p14:tracePt t="8395" x="11204575" y="6802438"/>
          <p14:tracePt t="8397" x="11220450" y="6802438"/>
          <p14:tracePt t="8398" x="11237913" y="6802438"/>
          <p14:tracePt t="8399" x="11287125" y="6802438"/>
          <p14:tracePt t="8401" x="11304588" y="6802438"/>
          <p14:tracePt t="8403" x="11355388" y="6818313"/>
          <p14:tracePt t="8404" x="11371263" y="6818313"/>
          <p14:tracePt t="8405" x="11404600" y="6818313"/>
          <p14:tracePt t="8407" x="11422063" y="6818313"/>
          <p14:tracePt t="8408" x="11437938" y="6818313"/>
          <p14:tracePt t="8410" x="11471275" y="6835775"/>
          <p14:tracePt t="8412" x="11504613" y="6835775"/>
          <p14:tracePt t="8413" x="11522075" y="6835775"/>
          <p14:tracePt t="8414" x="11555413" y="6835775"/>
          <p14:tracePt t="8416" x="11572875" y="6835775"/>
          <p14:tracePt t="8418" x="11588750" y="6835775"/>
          <p14:tracePt t="8419" x="11606213" y="6835775"/>
          <p14:tracePt t="8421" x="11622088" y="6835775"/>
          <p14:tracePt t="8422" x="11639550" y="6835775"/>
          <p14:tracePt t="8423" x="11655425" y="6835775"/>
          <p14:tracePt t="8429" x="11690350" y="6835775"/>
          <p14:tracePt t="8430" x="11706225" y="6835775"/>
          <p14:tracePt t="8436" x="11739563" y="6835775"/>
          <p14:tracePt t="8452" x="11790363" y="6802438"/>
          <p14:tracePt t="8469" x="11806238" y="6802438"/>
          <p14:tracePt t="8485" x="11839575" y="6784975"/>
          <p14:tracePt t="8570" x="11839575" y="6769100"/>
          <p14:tracePt t="8583" x="11823700" y="6769100"/>
          <p14:tracePt t="8588" x="11823700" y="6751638"/>
          <p14:tracePt t="8603" x="11790363" y="6700838"/>
          <p14:tracePt t="8604" x="11772900" y="6684963"/>
          <p14:tracePt t="8619" x="11723688" y="6634163"/>
          <p14:tracePt t="8636" x="11690350" y="6600825"/>
          <p14:tracePt t="8652" x="11655425" y="6567488"/>
          <p14:tracePt t="8654" x="11639550" y="6567488"/>
          <p14:tracePt t="8669" x="11572875" y="6500813"/>
          <p14:tracePt t="8671" x="11555413" y="6483350"/>
          <p14:tracePt t="8672" x="11555413" y="6467475"/>
          <p14:tracePt t="8674" x="11539538" y="6467475"/>
          <p14:tracePt t="8675" x="11539538" y="6450013"/>
          <p14:tracePt t="8686" x="11471275" y="6383338"/>
          <p14:tracePt t="8688" x="11471275" y="6365875"/>
          <p14:tracePt t="8689" x="11455400" y="6350000"/>
          <p14:tracePt t="8691" x="11437938" y="6350000"/>
          <p14:tracePt t="8692" x="11437938" y="6332538"/>
          <p14:tracePt t="8693" x="11422063" y="6316663"/>
          <p14:tracePt t="8695" x="11404600" y="6316663"/>
          <p14:tracePt t="8696" x="11388725" y="6299200"/>
          <p14:tracePt t="8702" x="11371263" y="6265863"/>
          <p14:tracePt t="8703" x="11355388" y="6249988"/>
          <p14:tracePt t="8705" x="11337925" y="6232525"/>
          <p14:tracePt t="8719" x="11237913" y="6132513"/>
          <p14:tracePt t="8721" x="11237913" y="6115050"/>
          <p14:tracePt t="8722" x="11220450" y="6115050"/>
          <p14:tracePt t="8723" x="11204575" y="6099175"/>
          <p14:tracePt t="8725" x="11187113" y="6099175"/>
          <p14:tracePt t="8726" x="11187113" y="6081713"/>
          <p14:tracePt t="8728" x="11169650" y="6064250"/>
          <p14:tracePt t="8729" x="11153775" y="6048375"/>
          <p14:tracePt t="8735" x="11102975" y="6015038"/>
          <p14:tracePt t="8752" x="10969625" y="5913438"/>
          <p14:tracePt t="8754" x="10952163" y="5897563"/>
          <p14:tracePt t="8755" x="10936288" y="5897563"/>
          <p14:tracePt t="8757" x="10936288" y="5880100"/>
          <p14:tracePt t="8758" x="10918825" y="5880100"/>
          <p14:tracePt t="8759" x="10902950" y="5864225"/>
          <p14:tracePt t="8773" x="10785475" y="5797550"/>
          <p14:tracePt t="8776" x="10752138" y="5780088"/>
          <p14:tracePt t="8778" x="10734675" y="5762625"/>
          <p14:tracePt t="8780" x="10701338" y="5746750"/>
          <p14:tracePt t="8781" x="10685463" y="5746750"/>
          <p14:tracePt t="8783" x="10668000" y="5729288"/>
          <p14:tracePt t="8784" x="10650538" y="5729288"/>
          <p14:tracePt t="8786" x="10650538" y="5713413"/>
          <p14:tracePt t="8788" x="10601325" y="5695950"/>
          <p14:tracePt t="8790" x="10567988" y="5695950"/>
          <p14:tracePt t="8794" x="10517188" y="5662613"/>
          <p14:tracePt t="8820" x="10015538" y="5511800"/>
          <p14:tracePt t="8822" x="9980613" y="5495925"/>
          <p14:tracePt t="8823" x="9931400" y="5495925"/>
          <p14:tracePt t="8825" x="9931400" y="5478463"/>
          <p14:tracePt t="8826" x="9898063" y="5478463"/>
          <p14:tracePt t="8827" x="9864725" y="5462588"/>
          <p14:tracePt t="8829" x="9813925" y="5462588"/>
          <p14:tracePt t="8830" x="9780588" y="5445125"/>
          <p14:tracePt t="8832" x="9763125" y="5445125"/>
          <p14:tracePt t="8833" x="9713913" y="5427663"/>
          <p14:tracePt t="8835" x="9696450" y="5427663"/>
          <p14:tracePt t="8839" x="9578975" y="5411788"/>
          <p14:tracePt t="8840" x="9545638" y="5394325"/>
          <p14:tracePt t="8842" x="9512300" y="5394325"/>
          <p14:tracePt t="8843" x="9461500" y="5378450"/>
          <p14:tracePt t="8845" x="9445625" y="5378450"/>
          <p14:tracePt t="8846" x="9428163" y="5378450"/>
          <p14:tracePt t="8847" x="9394825" y="5360988"/>
          <p14:tracePt t="8849" x="9361488" y="5360988"/>
          <p14:tracePt t="8850" x="9345613" y="5360988"/>
          <p14:tracePt t="8852" x="9328150" y="5360988"/>
          <p14:tracePt t="8854" x="9277350" y="5345113"/>
          <p14:tracePt t="8855" x="9244013" y="5345113"/>
          <p14:tracePt t="8859" x="9177338" y="5345113"/>
          <p14:tracePt t="8861" x="9161463" y="5345113"/>
          <p14:tracePt t="8869" x="9059863" y="5345113"/>
          <p14:tracePt t="8870" x="9043988" y="5327650"/>
          <p14:tracePt t="8872" x="9010650" y="5327650"/>
          <p14:tracePt t="8886" x="8875713" y="5327650"/>
          <p14:tracePt t="8887" x="8859838" y="5327650"/>
          <p14:tracePt t="8889" x="8842375" y="5345113"/>
          <p14:tracePt t="8890" x="8809038" y="5360988"/>
          <p14:tracePt t="8902" x="8709025" y="5411788"/>
          <p14:tracePt t="8904" x="8709025" y="5427663"/>
          <p14:tracePt t="8906" x="8691563" y="5445125"/>
          <p14:tracePt t="8919" x="8642350" y="5562600"/>
          <p14:tracePt t="8921" x="8624888" y="5578475"/>
          <p14:tracePt t="8936" x="8558213" y="5746750"/>
          <p14:tracePt t="8937" x="8558213" y="5762625"/>
          <p14:tracePt t="8938" x="8558213" y="5780088"/>
          <p14:tracePt t="8939" x="8540750" y="5813425"/>
          <p14:tracePt t="8952" x="8524875" y="5981700"/>
          <p14:tracePt t="8954" x="8524875" y="6015038"/>
          <p14:tracePt t="8969" x="8507413" y="6215063"/>
          <p14:tracePt t="8971" x="8507413" y="6249988"/>
          <p14:tracePt t="8986" x="8558213" y="6450013"/>
          <p14:tracePt t="8987" x="8574088" y="6483350"/>
          <p14:tracePt t="8989" x="8591550" y="6500813"/>
          <p14:tracePt t="8990" x="8591550" y="6516688"/>
          <p14:tracePt t="8991" x="8607425" y="6551613"/>
          <p14:tracePt t="9002" x="8709025" y="6700838"/>
          <p14:tracePt t="9004" x="8724900" y="6718300"/>
          <p14:tracePt t="9005" x="8742363" y="6735763"/>
          <p14:tracePt t="9007" x="8758238" y="6769100"/>
          <p14:tracePt t="9019" x="8942388" y="6953250"/>
          <p14:tracePt t="9021" x="8977313" y="6986588"/>
          <p14:tracePt t="9023" x="9010650" y="7019925"/>
          <p14:tracePt t="9024" x="9043988" y="7037388"/>
          <p14:tracePt t="9025" x="9059863" y="7053263"/>
          <p14:tracePt t="9027" x="9077325" y="7070725"/>
          <p14:tracePt t="9028" x="9093200" y="7086600"/>
          <p14:tracePt t="9029" x="9126538" y="7104063"/>
          <p14:tracePt t="9036" x="9244013" y="7188200"/>
          <p14:tracePt t="9038" x="9277350" y="7204075"/>
          <p14:tracePt t="9039" x="9294813" y="7221538"/>
          <p14:tracePt t="9040" x="9328150" y="7237413"/>
          <p14:tracePt t="9042" x="9345613" y="7254875"/>
          <p14:tracePt t="9044" x="9378950" y="7254875"/>
          <p14:tracePt t="9052" x="9529763" y="7339013"/>
          <p14:tracePt t="9054" x="9578975" y="7339013"/>
          <p14:tracePt t="9055" x="9612313" y="7372350"/>
          <p14:tracePt t="9057" x="9629775" y="7372350"/>
          <p14:tracePt t="9058" x="9645650" y="7372350"/>
          <p14:tracePt t="9059" x="9680575" y="7388225"/>
          <p14:tracePt t="9061" x="9696450" y="7388225"/>
          <p14:tracePt t="9062" x="9729788" y="7405688"/>
          <p14:tracePt t="9063" x="9763125" y="7421563"/>
          <p14:tracePt t="9065" x="9796463" y="7421563"/>
          <p14:tracePt t="9067" x="9831388" y="7439025"/>
          <p14:tracePt t="9071" x="9947275" y="7454900"/>
          <p14:tracePt t="9073" x="10015538" y="7472363"/>
          <p14:tracePt t="9074" x="10048875" y="7472363"/>
          <p14:tracePt t="9075" x="10098088" y="7472363"/>
          <p14:tracePt t="9077" x="10148888" y="7489825"/>
          <p14:tracePt t="9078" x="10182225" y="7489825"/>
          <p14:tracePt t="9079" x="10248900" y="7505700"/>
          <p14:tracePt t="9081" x="10282238" y="7505700"/>
          <p14:tracePt t="9082" x="10366375" y="7523163"/>
          <p14:tracePt t="9084" x="10399713" y="7523163"/>
          <p14:tracePt t="9085" x="10483850" y="7539038"/>
          <p14:tracePt t="9087" x="10517188" y="7556500"/>
          <p14:tracePt t="9089" x="10601325" y="7556500"/>
          <p14:tracePt t="9090" x="10701338" y="7572375"/>
          <p14:tracePt t="9092" x="10734675" y="7572375"/>
          <p14:tracePt t="9093" x="10785475" y="7589838"/>
          <p14:tracePt t="9094" x="10869613" y="7589838"/>
          <p14:tracePt t="9096" x="10902950" y="7605713"/>
          <p14:tracePt t="9097" x="10952163" y="7605713"/>
          <p14:tracePt t="9099" x="11020425" y="7605713"/>
          <p14:tracePt t="9101" x="11102975" y="7605713"/>
          <p14:tracePt t="9102" x="11169650" y="7605713"/>
          <p14:tracePt t="9104" x="11237913" y="7605713"/>
          <p14:tracePt t="9105" x="11287125" y="7605713"/>
          <p14:tracePt t="9106" x="11355388" y="7605713"/>
          <p14:tracePt t="9108" x="11388725" y="7605713"/>
          <p14:tracePt t="9109" x="11437938" y="7605713"/>
          <p14:tracePt t="9110" x="11504613" y="7605713"/>
          <p14:tracePt t="9112" x="11555413" y="7605713"/>
          <p14:tracePt t="9114" x="11639550" y="7605713"/>
          <p14:tracePt t="9115" x="11706225" y="7605713"/>
          <p14:tracePt t="9117" x="11739563" y="7623175"/>
          <p14:tracePt t="9118" x="11772900" y="7623175"/>
          <p14:tracePt t="9120" x="11857038" y="7623175"/>
          <p14:tracePt t="9121" x="11890375" y="7623175"/>
          <p14:tracePt t="9122" x="11923713" y="7623175"/>
          <p14:tracePt t="9123" x="11990388" y="7623175"/>
          <p14:tracePt t="9125" x="12025313" y="7623175"/>
          <p14:tracePt t="9126" x="12091988" y="7623175"/>
          <p14:tracePt t="9128" x="12125325" y="7623175"/>
          <p14:tracePt t="9129" x="12192000" y="7623175"/>
          <p14:tracePt t="9131" x="12225338" y="7623175"/>
          <p14:tracePt t="9132" x="12292013" y="7605713"/>
          <p14:tracePt t="9134" x="12309475" y="7589838"/>
          <p14:tracePt t="9135" x="12342813" y="7589838"/>
          <p14:tracePt t="9137" x="12409488" y="7572375"/>
          <p14:tracePt t="9139" x="12460288" y="7556500"/>
          <p14:tracePt t="9140" x="12493625" y="7556500"/>
          <p14:tracePt t="9141" x="12526963" y="7539038"/>
          <p14:tracePt t="9143" x="12560300" y="7523163"/>
          <p14:tracePt t="9144" x="12577763" y="7505700"/>
          <p14:tracePt t="9145" x="12626975" y="7505700"/>
          <p14:tracePt t="9147" x="12644438" y="7489825"/>
          <p14:tracePt t="9148" x="12693650" y="7489825"/>
          <p14:tracePt t="9150" x="12711113" y="7472363"/>
          <p14:tracePt t="9151" x="12728575" y="7454900"/>
          <p14:tracePt t="9153" x="12761913" y="7439025"/>
          <p14:tracePt t="9154" x="12795250" y="7421563"/>
          <p14:tracePt t="9155" x="12811125" y="7421563"/>
          <p14:tracePt t="9157" x="12828588" y="7405688"/>
          <p14:tracePt t="9158" x="12844463" y="7405688"/>
          <p14:tracePt t="9159" x="12861925" y="7372350"/>
          <p14:tracePt t="9161" x="12895263" y="7372350"/>
          <p14:tracePt t="9163" x="12912725" y="7354888"/>
          <p14:tracePt t="9164" x="12928600" y="7339013"/>
          <p14:tracePt t="9166" x="12946063" y="7321550"/>
          <p14:tracePt t="9167" x="12961938" y="7304088"/>
          <p14:tracePt t="9168" x="12979400" y="7304088"/>
          <p14:tracePt t="9170" x="12979400" y="7288213"/>
          <p14:tracePt t="9172" x="12995275" y="7270750"/>
          <p14:tracePt t="9173" x="13012738" y="7270750"/>
          <p14:tracePt t="9174" x="13012738" y="7254875"/>
          <p14:tracePt t="9175" x="13028613" y="7237413"/>
          <p14:tracePt t="9177" x="13028613" y="7221538"/>
          <p14:tracePt t="9179" x="13028613" y="7204075"/>
          <p14:tracePt t="9180" x="13046075" y="7188200"/>
          <p14:tracePt t="9182" x="13046075" y="7170738"/>
          <p14:tracePt t="9190" x="13079413" y="7104063"/>
          <p14:tracePt t="9202" x="13079413" y="6986588"/>
          <p14:tracePt t="9204" x="13096875" y="6969125"/>
          <p14:tracePt t="9219" x="13096875" y="6835775"/>
          <p14:tracePt t="9236" x="13063538" y="6735763"/>
          <p14:tracePt t="9238" x="13063538" y="6718300"/>
          <p14:tracePt t="9252" x="13046075" y="6667500"/>
          <p14:tracePt t="9253" x="13046075" y="6651625"/>
          <p14:tracePt t="9269" x="13028613" y="6600825"/>
          <p14:tracePt t="9286" x="13028613" y="6551613"/>
          <p14:tracePt t="9408" x="13028613" y="6567488"/>
          <p14:tracePt t="9414" x="13028613" y="6584950"/>
          <p14:tracePt t="9419" x="13028613" y="6600825"/>
          <p14:tracePt t="9436" x="13028613" y="6718300"/>
          <p14:tracePt t="9438" x="13028613" y="6735763"/>
          <p14:tracePt t="9452" x="13012738" y="6835775"/>
          <p14:tracePt t="9454" x="13012738" y="6851650"/>
          <p14:tracePt t="9469" x="12995275" y="6902450"/>
          <p14:tracePt t="9485" x="12979400" y="6902450"/>
          <p14:tracePt t="9502" x="12961938" y="6902450"/>
          <p14:tracePt t="9503" x="12946063" y="6902450"/>
          <p14:tracePt t="9505" x="12946063" y="6886575"/>
          <p14:tracePt t="9506" x="12928600" y="6886575"/>
          <p14:tracePt t="9519" x="12879388" y="6818313"/>
          <p14:tracePt t="9522" x="12861925" y="6802438"/>
          <p14:tracePt t="9523" x="12861925" y="6784975"/>
          <p14:tracePt t="9524" x="12844463" y="6769100"/>
          <p14:tracePt t="9536" x="12761913" y="6667500"/>
          <p14:tracePt t="9537" x="12744450" y="6651625"/>
          <p14:tracePt t="9539" x="12744450" y="6618288"/>
          <p14:tracePt t="9540" x="12728575" y="6618288"/>
          <p14:tracePt t="9541" x="12711113" y="6600825"/>
          <p14:tracePt t="9543" x="12693650" y="6584950"/>
          <p14:tracePt t="9544" x="12693650" y="6567488"/>
          <p14:tracePt t="9546" x="12677775" y="6551613"/>
          <p14:tracePt t="9547" x="12644438" y="6534150"/>
          <p14:tracePt t="9552" x="12611100" y="6483350"/>
          <p14:tracePt t="9554" x="12593638" y="6467475"/>
          <p14:tracePt t="9555" x="12577763" y="6467475"/>
          <p14:tracePt t="9556" x="12560300" y="6450013"/>
          <p14:tracePt t="9558" x="12560300" y="6434138"/>
          <p14:tracePt t="9559" x="12544425" y="6434138"/>
          <p14:tracePt t="9560" x="12526963" y="6416675"/>
          <p14:tracePt t="9562" x="12509500" y="6400800"/>
          <p14:tracePt t="9569" x="12442825" y="6350000"/>
          <p14:tracePt t="9571" x="12426950" y="6332538"/>
          <p14:tracePt t="9573" x="12409488" y="6316663"/>
          <p14:tracePt t="9586" x="12225338" y="6215063"/>
          <p14:tracePt t="9602" x="11941175" y="6099175"/>
          <p14:tracePt t="9604" x="11907838" y="6081713"/>
          <p14:tracePt t="9605" x="11874500" y="6081713"/>
          <p14:tracePt t="9607" x="11839575" y="6064250"/>
          <p14:tracePt t="9608" x="11806238" y="6048375"/>
          <p14:tracePt t="9609" x="11772900" y="6048375"/>
          <p14:tracePt t="9611" x="11739563" y="6030913"/>
          <p14:tracePt t="9613" x="11706225" y="6015038"/>
          <p14:tracePt t="9614" x="11672888" y="6015038"/>
          <p14:tracePt t="9615" x="11639550" y="5997575"/>
          <p14:tracePt t="9616" x="11588750" y="5981700"/>
          <p14:tracePt t="9618" x="11555413" y="5981700"/>
          <p14:tracePt t="9619" x="11504613" y="5948363"/>
          <p14:tracePt t="9621" x="11471275" y="5930900"/>
          <p14:tracePt t="9622" x="11422063" y="5930900"/>
          <p14:tracePt t="9624" x="11388725" y="5913438"/>
          <p14:tracePt t="9626" x="11337925" y="5897563"/>
          <p14:tracePt t="9627" x="11271250" y="5880100"/>
          <p14:tracePt t="9629" x="11253788" y="5864225"/>
          <p14:tracePt t="9630" x="11237913" y="5864225"/>
          <p14:tracePt t="9631" x="11169650" y="5864225"/>
          <p14:tracePt t="9633" x="11153775" y="5846763"/>
          <p14:tracePt t="9634" x="11120438" y="5846763"/>
          <p14:tracePt t="9636" x="11069638" y="5830888"/>
          <p14:tracePt t="9637" x="11036300" y="5830888"/>
          <p14:tracePt t="9638" x="10985500" y="5813425"/>
          <p14:tracePt t="9640" x="10969625" y="5813425"/>
          <p14:tracePt t="9641" x="10952163" y="5797550"/>
          <p14:tracePt t="9642" x="10902950" y="5797550"/>
          <p14:tracePt t="9644" x="10869613" y="5780088"/>
          <p14:tracePt t="9645" x="10818813" y="5780088"/>
          <p14:tracePt t="9647" x="10801350" y="5780088"/>
          <p14:tracePt t="9648" x="10768013" y="5780088"/>
          <p14:tracePt t="9650" x="10718800" y="5762625"/>
          <p14:tracePt t="9651" x="10701338" y="5762625"/>
          <p14:tracePt t="9653" x="10650538" y="5762625"/>
          <p14:tracePt t="9654" x="10617200" y="5762625"/>
          <p14:tracePt t="9656" x="10583863" y="5746750"/>
          <p14:tracePt t="9657" x="10567988" y="5746750"/>
          <p14:tracePt t="9659" x="10517188" y="5746750"/>
          <p14:tracePt t="9661" x="10501313" y="5746750"/>
          <p14:tracePt t="9662" x="10466388" y="5746750"/>
          <p14:tracePt t="9663" x="10450513" y="5746750"/>
          <p14:tracePt t="9665" x="10433050" y="5746750"/>
          <p14:tracePt t="9666" x="10417175" y="5746750"/>
          <p14:tracePt t="9667" x="10383838" y="5746750"/>
          <p14:tracePt t="9669" x="10366375" y="5746750"/>
          <p14:tracePt t="9671" x="10350500" y="5762625"/>
          <p14:tracePt t="9672" x="10315575" y="5762625"/>
          <p14:tracePt t="9674" x="10299700" y="5762625"/>
          <p14:tracePt t="9675" x="10282238" y="5780088"/>
          <p14:tracePt t="9677" x="10266363" y="5780088"/>
          <p14:tracePt t="9678" x="10248900" y="5780088"/>
          <p14:tracePt t="9679" x="10233025" y="5780088"/>
          <p14:tracePt t="9681" x="10233025" y="5797550"/>
          <p14:tracePt t="9682" x="10215563" y="5797550"/>
          <p14:tracePt t="9683" x="10199688" y="5797550"/>
          <p14:tracePt t="9690" x="10131425" y="5846763"/>
          <p14:tracePt t="9691" x="10115550" y="5846763"/>
          <p14:tracePt t="9702" x="10048875" y="5948363"/>
          <p14:tracePt t="9704" x="10031413" y="5964238"/>
          <p14:tracePt t="9719" x="9913938" y="6181725"/>
          <p14:tracePt t="9722" x="9898063" y="6215063"/>
          <p14:tracePt t="9724" x="9880600" y="6265863"/>
          <p14:tracePt t="9725" x="9880600" y="6299200"/>
          <p14:tracePt t="9726" x="9864725" y="6332538"/>
          <p14:tracePt t="9728" x="9847263" y="6365875"/>
          <p14:tracePt t="9729" x="9847263" y="6383338"/>
          <p14:tracePt t="9730" x="9831388" y="6434138"/>
          <p14:tracePt t="9732" x="9831388" y="6450013"/>
          <p14:tracePt t="9733" x="9813925" y="6467475"/>
          <p14:tracePt t="9734" x="9813925" y="6483350"/>
          <p14:tracePt t="9738" x="9796463" y="6551613"/>
          <p14:tracePt t="9753" x="9763125" y="6784975"/>
          <p14:tracePt t="9755" x="9763125" y="6818313"/>
          <p14:tracePt t="9756" x="9763125" y="6835775"/>
          <p14:tracePt t="9758" x="9780588" y="6851650"/>
          <p14:tracePt t="9759" x="9780588" y="6869113"/>
          <p14:tracePt t="9760" x="9780588" y="6886575"/>
          <p14:tracePt t="9762" x="9780588" y="6902450"/>
          <p14:tracePt t="9763" x="9796463" y="6919913"/>
          <p14:tracePt t="9764" x="9813925" y="6935788"/>
          <p14:tracePt t="9766" x="9813925" y="6953250"/>
          <p14:tracePt t="9770" x="9831388" y="6986588"/>
          <p14:tracePt t="9772" x="9847263" y="7002463"/>
          <p14:tracePt t="9774" x="9847263" y="7019925"/>
          <p14:tracePt t="9775" x="9864725" y="7037388"/>
          <p14:tracePt t="9777" x="9880600" y="7053263"/>
          <p14:tracePt t="9778" x="9898063" y="7070725"/>
          <p14:tracePt t="9780" x="9898063" y="7086600"/>
          <p14:tracePt t="9781" x="9913938" y="7086600"/>
          <p14:tracePt t="9782" x="9931400" y="7104063"/>
          <p14:tracePt t="9785" x="9947275" y="7119938"/>
          <p14:tracePt t="9788" x="9980613" y="7153275"/>
          <p14:tracePt t="9789" x="9998075" y="7170738"/>
          <p14:tracePt t="9791" x="10015538" y="7188200"/>
          <p14:tracePt t="9796" x="10064750" y="7237413"/>
          <p14:tracePt t="9797" x="10082213" y="7237413"/>
          <p14:tracePt t="9798" x="10115550" y="7254875"/>
          <p14:tracePt t="9801" x="10131425" y="7270750"/>
          <p14:tracePt t="9803" x="10166350" y="7288213"/>
          <p14:tracePt t="9805" x="10199688" y="7321550"/>
          <p14:tracePt t="9806" x="10215563" y="7321550"/>
          <p14:tracePt t="9807" x="10248900" y="7339013"/>
          <p14:tracePt t="9809" x="10266363" y="7339013"/>
          <p14:tracePt t="9810" x="10282238" y="7354888"/>
          <p14:tracePt t="9811" x="10333038" y="7372350"/>
          <p14:tracePt t="9813" x="10350500" y="7372350"/>
          <p14:tracePt t="9815" x="10383838" y="7405688"/>
          <p14:tracePt t="9816" x="10399713" y="7405688"/>
          <p14:tracePt t="9817" x="10466388" y="7421563"/>
          <p14:tracePt t="9819" x="10483850" y="7439025"/>
          <p14:tracePt t="9821" x="10534650" y="7439025"/>
          <p14:tracePt t="9822" x="10567988" y="7454900"/>
          <p14:tracePt t="9823" x="10617200" y="7489825"/>
          <p14:tracePt t="9825" x="10685463" y="7489825"/>
          <p14:tracePt t="9827" x="10701338" y="7505700"/>
          <p14:tracePt t="9828" x="10734675" y="7505700"/>
          <p14:tracePt t="9829" x="10801350" y="7523163"/>
          <p14:tracePt t="9831" x="10834688" y="7523163"/>
          <p14:tracePt t="9832" x="10902950" y="7556500"/>
          <p14:tracePt t="9834" x="10918825" y="7556500"/>
          <p14:tracePt t="9835" x="10952163" y="7572375"/>
          <p14:tracePt t="9837" x="11020425" y="7572375"/>
          <p14:tracePt t="9838" x="11053763" y="7589838"/>
          <p14:tracePt t="9839" x="11102975" y="7605713"/>
          <p14:tracePt t="9841" x="11136313" y="7605713"/>
          <p14:tracePt t="9842" x="11204575" y="7605713"/>
          <p14:tracePt t="9844" x="11220450" y="7605713"/>
          <p14:tracePt t="9845" x="11253788" y="7605713"/>
          <p14:tracePt t="9847" x="11304588" y="7605713"/>
          <p14:tracePt t="9849" x="11355388" y="7623175"/>
          <p14:tracePt t="9850" x="11422063" y="7623175"/>
          <p14:tracePt t="9852" x="11437938" y="7623175"/>
          <p14:tracePt t="9854" x="11504613" y="7640638"/>
          <p14:tracePt t="9855" x="11539538" y="7640638"/>
          <p14:tracePt t="9856" x="11572875" y="7640638"/>
          <p14:tracePt t="9858" x="11606213" y="7640638"/>
          <p14:tracePt t="9859" x="11639550" y="7640638"/>
          <p14:tracePt t="9860" x="11690350" y="7640638"/>
          <p14:tracePt t="9862" x="11706225" y="7640638"/>
          <p14:tracePt t="9863" x="11739563" y="7640638"/>
          <p14:tracePt t="9865" x="11772900" y="7640638"/>
          <p14:tracePt t="9866" x="11806238" y="7640638"/>
          <p14:tracePt t="9867" x="11857038" y="7640638"/>
          <p14:tracePt t="9869" x="11874500" y="7623175"/>
          <p14:tracePt t="9870" x="11923713" y="7605713"/>
          <p14:tracePt t="9872" x="11941175" y="7605713"/>
          <p14:tracePt t="9874" x="11990388" y="7589838"/>
          <p14:tracePt t="9875" x="12007850" y="7589838"/>
          <p14:tracePt t="9876" x="12058650" y="7572375"/>
          <p14:tracePt t="9878" x="12074525" y="7556500"/>
          <p14:tracePt t="9880" x="12125325" y="7556500"/>
          <p14:tracePt t="9881" x="12141200" y="7539038"/>
          <p14:tracePt t="9882" x="12174538" y="7523163"/>
          <p14:tracePt t="9890" x="12325350" y="7454900"/>
          <p14:tracePt t="9891" x="12342813" y="7439025"/>
          <p14:tracePt t="9893" x="12358688" y="7421563"/>
          <p14:tracePt t="9895" x="12393613" y="7405688"/>
          <p14:tracePt t="9896" x="12409488" y="7388225"/>
          <p14:tracePt t="9898" x="12426950" y="7372350"/>
          <p14:tracePt t="9905" x="12476163" y="7304088"/>
          <p14:tracePt t="9919" x="12544425" y="7119938"/>
          <p14:tracePt t="9921" x="12544425" y="7104063"/>
          <p14:tracePt t="9923" x="12544425" y="7070725"/>
          <p14:tracePt t="9925" x="12544425" y="7037388"/>
          <p14:tracePt t="9927" x="12544425" y="7019925"/>
          <p14:tracePt t="9928" x="12544425" y="7002463"/>
          <p14:tracePt t="9929" x="12544425" y="6986588"/>
          <p14:tracePt t="9931" x="12544425" y="6969125"/>
          <p14:tracePt t="9932" x="12544425" y="6953250"/>
          <p14:tracePt t="9933" x="12544425" y="6919913"/>
          <p14:tracePt t="9937" x="12526963" y="6886575"/>
          <p14:tracePt t="9939" x="12509500" y="6851650"/>
          <p14:tracePt t="9941" x="12509500" y="6818313"/>
          <p14:tracePt t="9942" x="12493625" y="6802438"/>
          <p14:tracePt t="9943" x="12493625" y="6769100"/>
          <p14:tracePt t="9945" x="12493625" y="6751638"/>
          <p14:tracePt t="9947" x="12460288" y="6718300"/>
          <p14:tracePt t="9952" x="12442825" y="6651625"/>
          <p14:tracePt t="9954" x="12409488" y="6618288"/>
          <p14:tracePt t="9956" x="12409488" y="6584950"/>
          <p14:tracePt t="9957" x="12393613" y="6584950"/>
          <p14:tracePt t="9958" x="12393613" y="6551613"/>
          <p14:tracePt t="9960" x="12376150" y="6534150"/>
          <p14:tracePt t="9961" x="12376150" y="6516688"/>
          <p14:tracePt t="9962" x="12358688" y="6483350"/>
          <p14:tracePt t="9964" x="12342813" y="6483350"/>
          <p14:tracePt t="9965" x="12342813" y="6467475"/>
          <p14:tracePt t="9966" x="12325350" y="6434138"/>
          <p14:tracePt t="9972" x="12292013" y="6383338"/>
          <p14:tracePt t="9973" x="12276138" y="6365875"/>
          <p14:tracePt t="9985" x="12158663" y="6249988"/>
          <p14:tracePt t="9987" x="12141200" y="6232525"/>
          <p14:tracePt t="9988" x="12125325" y="6215063"/>
          <p14:tracePt t="9990" x="12107863" y="6215063"/>
          <p14:tracePt t="9991" x="12107863" y="6199188"/>
          <p14:tracePt t="9993" x="12091988" y="6181725"/>
          <p14:tracePt t="9994" x="12074525" y="6181725"/>
          <p14:tracePt t="9995" x="12041188" y="6165850"/>
          <p14:tracePt t="10003" x="11957050" y="6132513"/>
          <p14:tracePt t="10005" x="11941175" y="6115050"/>
          <p14:tracePt t="10019" x="11739563" y="6030913"/>
          <p14:tracePt t="10022" x="11690350" y="6030913"/>
          <p14:tracePt t="10023" x="11655425" y="6030913"/>
          <p14:tracePt t="10025" x="11639550" y="6015038"/>
          <p14:tracePt t="10036" x="11437938" y="5997575"/>
          <p14:tracePt t="10038" x="11404600" y="5997575"/>
          <p14:tracePt t="10040" x="11355388" y="5997575"/>
          <p14:tracePt t="10041" x="11337925" y="5997575"/>
          <p14:tracePt t="10042" x="11304588" y="5997575"/>
          <p14:tracePt t="10044" x="11287125" y="5997575"/>
          <p14:tracePt t="10045" x="11271250" y="5997575"/>
          <p14:tracePt t="10046" x="11237913" y="5997575"/>
          <p14:tracePt t="10048" x="11220450" y="5997575"/>
          <p14:tracePt t="10049" x="11187113" y="5997575"/>
          <p14:tracePt t="10051" x="11169650" y="5997575"/>
          <p14:tracePt t="10052" x="11136313" y="5997575"/>
          <p14:tracePt t="10054" x="11120438" y="5997575"/>
          <p14:tracePt t="10055" x="11087100" y="5997575"/>
          <p14:tracePt t="10056" x="11053763" y="6015038"/>
          <p14:tracePt t="10060" x="11020425" y="6015038"/>
          <p14:tracePt t="10070" x="10869613" y="6081713"/>
          <p14:tracePt t="10071" x="10852150" y="6081713"/>
          <p14:tracePt t="10073" x="10834688" y="6099175"/>
          <p14:tracePt t="10074" x="10818813" y="6099175"/>
          <p14:tracePt t="10075" x="10818813" y="6115050"/>
          <p14:tracePt t="10076" x="10785475" y="6132513"/>
          <p14:tracePt t="10085" x="10701338" y="6199188"/>
          <p14:tracePt t="10087" x="10685463" y="6215063"/>
          <p14:tracePt t="10089" x="10668000" y="6232525"/>
          <p14:tracePt t="10090" x="10650538" y="6265863"/>
          <p14:tracePt t="10092" x="10634663" y="6283325"/>
          <p14:tracePt t="10093" x="10617200" y="6299200"/>
          <p14:tracePt t="10102" x="10567988" y="6400800"/>
          <p14:tracePt t="10104" x="10567988" y="6416675"/>
          <p14:tracePt t="10119" x="10517188" y="6618288"/>
          <p14:tracePt t="10121" x="10517188" y="6634163"/>
          <p14:tracePt t="10122" x="10517188" y="6651625"/>
          <p14:tracePt t="10123" x="10517188" y="6667500"/>
          <p14:tracePt t="10136" x="10517188" y="6802438"/>
          <p14:tracePt t="10138" x="10534650" y="6818313"/>
          <p14:tracePt t="10152" x="10567988" y="6935788"/>
          <p14:tracePt t="10154" x="10583863" y="6935788"/>
          <p14:tracePt t="10155" x="10601325" y="6953250"/>
          <p14:tracePt t="10169" x="10685463" y="7019925"/>
          <p14:tracePt t="10186" x="10801350" y="7070725"/>
          <p14:tracePt t="10188" x="10818813" y="7070725"/>
          <p14:tracePt t="10202" x="10936288" y="7070725"/>
          <p14:tracePt t="10204" x="10952163" y="7070725"/>
          <p14:tracePt t="10219" x="11136313" y="7019925"/>
          <p14:tracePt t="10221" x="11169650" y="7002463"/>
          <p14:tracePt t="10223" x="11187113" y="6986588"/>
          <p14:tracePt t="10224" x="11220450" y="6986588"/>
          <p14:tracePt t="10226" x="11220450" y="6969125"/>
          <p14:tracePt t="10227" x="11237913" y="6969125"/>
          <p14:tracePt t="10228" x="11253788" y="6935788"/>
          <p14:tracePt t="10236" x="11304588" y="6869113"/>
          <p14:tracePt t="10252" x="11371263" y="6700838"/>
          <p14:tracePt t="10254" x="11371263" y="6667500"/>
          <p14:tracePt t="10256" x="11371263" y="6651625"/>
          <p14:tracePt t="10269" x="11371263" y="6500813"/>
          <p14:tracePt t="10270" x="11371263" y="6483350"/>
          <p14:tracePt t="10272" x="11371263" y="6450013"/>
          <p14:tracePt t="10274" x="11371263" y="6434138"/>
          <p14:tracePt t="10275" x="11355388" y="6434138"/>
          <p14:tracePt t="10276" x="11355388" y="6416675"/>
          <p14:tracePt t="10286" x="11304588" y="6316663"/>
          <p14:tracePt t="10288" x="11287125" y="6299200"/>
          <p14:tracePt t="10289" x="11287125" y="6283325"/>
          <p14:tracePt t="10302" x="11204575" y="6181725"/>
          <p14:tracePt t="10304" x="11187113" y="6165850"/>
          <p14:tracePt t="10319" x="11036300" y="6081713"/>
          <p14:tracePt t="10321" x="11002963" y="6064250"/>
          <p14:tracePt t="10323" x="10969625" y="6048375"/>
          <p14:tracePt t="10335" x="10801350" y="5997575"/>
          <p14:tracePt t="10337" x="10752138" y="5997575"/>
          <p14:tracePt t="10338" x="10718800" y="5981700"/>
          <p14:tracePt t="10352" x="10517188" y="5948363"/>
          <p14:tracePt t="10354" x="10483850" y="5948363"/>
          <p14:tracePt t="10356" x="10450513" y="5948363"/>
          <p14:tracePt t="10357" x="10433050" y="5948363"/>
          <p14:tracePt t="10358" x="10417175" y="5948363"/>
          <p14:tracePt t="10360" x="10383838" y="5948363"/>
          <p14:tracePt t="10369" x="10282238" y="5948363"/>
          <p14:tracePt t="10371" x="10266363" y="5948363"/>
          <p14:tracePt t="10372" x="10248900" y="5948363"/>
          <p14:tracePt t="10373" x="10233025" y="5948363"/>
          <p14:tracePt t="10386" x="10115550" y="5981700"/>
          <p14:tracePt t="10402" x="10031413" y="6064250"/>
          <p14:tracePt t="10419" x="9964738" y="6199188"/>
          <p14:tracePt t="10421" x="9964738" y="6232525"/>
          <p14:tracePt t="10435" x="9947275" y="6383338"/>
          <p14:tracePt t="10437" x="9947275" y="6416675"/>
          <p14:tracePt t="10439" x="9947275" y="6434138"/>
          <p14:tracePt t="10441" x="9947275" y="6450013"/>
          <p14:tracePt t="10442" x="9947275" y="6483350"/>
          <p14:tracePt t="10444" x="9947275" y="6500813"/>
          <p14:tracePt t="10445" x="9947275" y="6534150"/>
          <p14:tracePt t="10452" x="9947275" y="6600825"/>
          <p14:tracePt t="10454" x="9964738" y="6618288"/>
          <p14:tracePt t="10469" x="10031413" y="6784975"/>
          <p14:tracePt t="10471" x="10048875" y="6802438"/>
          <p14:tracePt t="10472" x="10064750" y="6818313"/>
          <p14:tracePt t="10473" x="10082213" y="6835775"/>
          <p14:tracePt t="10475" x="10082213" y="6851650"/>
          <p14:tracePt t="10476" x="10098088" y="6851650"/>
          <p14:tracePt t="10477" x="10098088" y="6869113"/>
          <p14:tracePt t="10485" x="10166350" y="6953250"/>
          <p14:tracePt t="10487" x="10199688" y="6969125"/>
          <p14:tracePt t="10489" x="10233025" y="6986588"/>
          <p14:tracePt t="10491" x="10248900" y="7002463"/>
          <p14:tracePt t="10492" x="10248900" y="7019925"/>
          <p14:tracePt t="10493" x="10266363" y="7037388"/>
          <p14:tracePt t="10495" x="10299700" y="7037388"/>
          <p14:tracePt t="10496" x="10299700" y="7053263"/>
          <p14:tracePt t="10497" x="10315575" y="7070725"/>
          <p14:tracePt t="10503" x="10383838" y="7119938"/>
          <p14:tracePt t="10505" x="10417175" y="7119938"/>
          <p14:tracePt t="10506" x="10433050" y="7137400"/>
          <p14:tracePt t="10508" x="10466388" y="7137400"/>
          <p14:tracePt t="10509" x="10466388" y="7153275"/>
          <p14:tracePt t="10511" x="10501313" y="7153275"/>
          <p14:tracePt t="10512" x="10517188" y="7170738"/>
          <p14:tracePt t="10514" x="10550525" y="7188200"/>
          <p14:tracePt t="10515" x="10567988" y="7188200"/>
          <p14:tracePt t="10516" x="10601325" y="7204075"/>
          <p14:tracePt t="10522" x="10718800" y="7237413"/>
          <p14:tracePt t="10523" x="10734675" y="7254875"/>
          <p14:tracePt t="10524" x="10785475" y="7254875"/>
          <p14:tracePt t="10526" x="10801350" y="7254875"/>
          <p14:tracePt t="10527" x="10834688" y="7270750"/>
          <p14:tracePt t="10528" x="10885488" y="7270750"/>
          <p14:tracePt t="10530" x="10902950" y="7288213"/>
          <p14:tracePt t="10531" x="10936288" y="7288213"/>
          <p14:tracePt t="10532" x="10969625" y="7288213"/>
          <p14:tracePt t="10534" x="11002963" y="7288213"/>
          <p14:tracePt t="10539" x="11102975" y="7321550"/>
          <p14:tracePt t="10541" x="11153775" y="7321550"/>
          <p14:tracePt t="10542" x="11169650" y="7321550"/>
          <p14:tracePt t="10543" x="11220450" y="7321550"/>
          <p14:tracePt t="10545" x="11237913" y="7321550"/>
          <p14:tracePt t="10546" x="11253788" y="7321550"/>
          <p14:tracePt t="10547" x="11287125" y="7321550"/>
          <p14:tracePt t="10549" x="11304588" y="7321550"/>
          <p14:tracePt t="10551" x="11337925" y="7321550"/>
          <p14:tracePt t="10552" x="11355388" y="7321550"/>
          <p14:tracePt t="10554" x="11371263" y="7321550"/>
          <p14:tracePt t="10556" x="11404600" y="7321550"/>
          <p14:tracePt t="10557" x="11422063" y="7321550"/>
          <p14:tracePt t="10558" x="11437938" y="7304088"/>
          <p14:tracePt t="10560" x="11471275" y="7288213"/>
          <p14:tracePt t="10561" x="11504613" y="7270750"/>
          <p14:tracePt t="10566" x="11555413" y="7237413"/>
          <p14:tracePt t="10569" x="11572875" y="7221538"/>
          <p14:tracePt t="10571" x="11588750" y="7221538"/>
          <p14:tracePt t="10586" x="11690350" y="7086600"/>
          <p14:tracePt t="10587" x="11690350" y="7070725"/>
          <p14:tracePt t="10589" x="11690350" y="7053263"/>
          <p14:tracePt t="10590" x="11706225" y="7037388"/>
          <p14:tracePt t="10592" x="11706225" y="7019925"/>
          <p14:tracePt t="10602" x="11723688" y="6919913"/>
          <p14:tracePt t="10604" x="11723688" y="6902450"/>
          <p14:tracePt t="10619" x="11706225" y="6735763"/>
          <p14:tracePt t="10621" x="11706225" y="6700838"/>
          <p14:tracePt t="10635" x="11639550" y="6551613"/>
          <p14:tracePt t="10637" x="11622088" y="6516688"/>
          <p14:tracePt t="10638" x="11622088" y="6500813"/>
          <p14:tracePt t="10640" x="11622088" y="6483350"/>
          <p14:tracePt t="10642" x="11606213" y="6467475"/>
          <p14:tracePt t="10652" x="11522075" y="6365875"/>
          <p14:tracePt t="10654" x="11504613" y="6332538"/>
          <p14:tracePt t="10656" x="11471275" y="6316663"/>
          <p14:tracePt t="10657" x="11455400" y="6299200"/>
          <p14:tracePt t="10658" x="11437938" y="6265863"/>
          <p14:tracePt t="10669" x="11320463" y="6181725"/>
          <p14:tracePt t="10671" x="11287125" y="6148388"/>
          <p14:tracePt t="10672" x="11271250" y="6148388"/>
          <p14:tracePt t="10673" x="11237913" y="6132513"/>
          <p14:tracePt t="10675" x="11237913" y="6115050"/>
          <p14:tracePt t="10676" x="11220450" y="6115050"/>
          <p14:tracePt t="10678" x="11187113" y="6099175"/>
          <p14:tracePt t="10679" x="11187113" y="6081713"/>
          <p14:tracePt t="10681" x="11153775" y="6064250"/>
          <p14:tracePt t="10682" x="11136313" y="6048375"/>
          <p14:tracePt t="10683" x="11120438" y="6048375"/>
          <p14:tracePt t="10688" x="11053763" y="6015038"/>
          <p14:tracePt t="10702" x="10834688" y="5930900"/>
          <p14:tracePt t="10704" x="10801350" y="5913438"/>
          <p14:tracePt t="10706" x="10768013" y="5897563"/>
          <p14:tracePt t="10719" x="10601325" y="5864225"/>
          <p14:tracePt t="10721" x="10583863" y="5846763"/>
          <p14:tracePt t="10735" x="10450513" y="5846763"/>
          <p14:tracePt t="10737" x="10433050" y="5846763"/>
          <p14:tracePt t="10752" x="10333038" y="5846763"/>
          <p14:tracePt t="10754" x="10315575" y="5846763"/>
          <p14:tracePt t="10772" x="10266363" y="5880100"/>
          <p14:tracePt t="10774" x="10248900" y="5897563"/>
          <p14:tracePt t="10786" x="10233025" y="5964238"/>
          <p14:tracePt t="10788" x="10233025" y="5997575"/>
          <p14:tracePt t="10790" x="10215563" y="6015038"/>
          <p14:tracePt t="10791" x="10215563" y="6030913"/>
          <p14:tracePt t="10793" x="10199688" y="6048375"/>
          <p14:tracePt t="10794" x="10199688" y="6064250"/>
          <p14:tracePt t="10796" x="10182225" y="6081713"/>
          <p14:tracePt t="10797" x="10182225" y="6099175"/>
          <p14:tracePt t="10819" x="10082213" y="6467475"/>
          <p14:tracePt t="10821" x="10082213" y="6516688"/>
          <p14:tracePt t="10822" x="10082213" y="6534150"/>
          <p14:tracePt t="10823" x="10082213" y="6567488"/>
          <p14:tracePt t="10825" x="10064750" y="6600825"/>
          <p14:tracePt t="10826" x="10064750" y="6634163"/>
          <p14:tracePt t="10827" x="10048875" y="6651625"/>
          <p14:tracePt t="10828" x="10048875" y="6684963"/>
          <p14:tracePt t="10830" x="10048875" y="6718300"/>
          <p14:tracePt t="10831" x="10048875" y="6735763"/>
          <p14:tracePt t="10833" x="10048875" y="6784975"/>
          <p14:tracePt t="10834" x="10048875" y="6818313"/>
          <p14:tracePt t="10836" x="10031413" y="6851650"/>
          <p14:tracePt t="10838" x="10031413" y="6902450"/>
          <p14:tracePt t="10839" x="10031413" y="6919913"/>
          <p14:tracePt t="10841" x="10031413" y="6953250"/>
          <p14:tracePt t="10843" x="10031413" y="7002463"/>
          <p14:tracePt t="10844" x="10031413" y="7019925"/>
          <p14:tracePt t="10845" x="10031413" y="7037388"/>
          <p14:tracePt t="10847" x="10031413" y="7070725"/>
          <p14:tracePt t="10848" x="10048875" y="7086600"/>
          <p14:tracePt t="10849" x="10048875" y="7119938"/>
          <p14:tracePt t="10851" x="10064750" y="7153275"/>
          <p14:tracePt t="10853" x="10064750" y="7188200"/>
          <p14:tracePt t="10854" x="10082213" y="7204075"/>
          <p14:tracePt t="10856" x="10098088" y="7237413"/>
          <p14:tracePt t="10857" x="10098088" y="7270750"/>
          <p14:tracePt t="10858" x="10115550" y="7288213"/>
          <p14:tracePt t="10860" x="10131425" y="7321550"/>
          <p14:tracePt t="10861" x="10131425" y="7339013"/>
          <p14:tracePt t="10862" x="10148888" y="7372350"/>
          <p14:tracePt t="10868" x="10182225" y="7421563"/>
          <p14:tracePt t="10871" x="10215563" y="7472363"/>
          <p14:tracePt t="10886" x="10383838" y="7656513"/>
          <p14:tracePt t="10888" x="10417175" y="7689850"/>
          <p14:tracePt t="10890" x="10433050" y="7707313"/>
          <p14:tracePt t="10891" x="10450513" y="7723188"/>
          <p14:tracePt t="10892" x="10466388" y="7740650"/>
          <p14:tracePt t="10893" x="10483850" y="7756525"/>
          <p14:tracePt t="10895" x="10501313" y="7756525"/>
          <p14:tracePt t="10897" x="10534650" y="7789863"/>
          <p14:tracePt t="10898" x="10550525" y="7789863"/>
          <p14:tracePt t="10899" x="10550525" y="7807325"/>
          <p14:tracePt t="10900" x="10567988" y="7807325"/>
          <p14:tracePt t="10905" x="10634663" y="7858125"/>
          <p14:tracePt t="10906" x="10650538" y="7858125"/>
          <p14:tracePt t="10907" x="10685463" y="7874000"/>
          <p14:tracePt t="10909" x="10701338" y="7891463"/>
          <p14:tracePt t="10910" x="10734675" y="7907338"/>
          <p14:tracePt t="10913" x="10768013" y="7907338"/>
          <p14:tracePt t="10914" x="10785475" y="7924800"/>
          <p14:tracePt t="10915" x="10818813" y="7940675"/>
          <p14:tracePt t="10917" x="10852150" y="7958138"/>
          <p14:tracePt t="10922" x="10952163" y="8008938"/>
          <p14:tracePt t="10923" x="11002963" y="8008938"/>
          <p14:tracePt t="10924" x="11036300" y="8008938"/>
          <p14:tracePt t="10926" x="11087100" y="8042275"/>
          <p14:tracePt t="10927" x="11120438" y="8042275"/>
          <p14:tracePt t="10929" x="11169650" y="8058150"/>
          <p14:tracePt t="10930" x="11204575" y="8075613"/>
          <p14:tracePt t="10932" x="11271250" y="8091488"/>
          <p14:tracePt t="10933" x="11320463" y="8091488"/>
          <p14:tracePt t="10934" x="11337925" y="8091488"/>
          <p14:tracePt t="10936" x="11422063" y="8108950"/>
          <p14:tracePt t="10938" x="11488738" y="8126413"/>
          <p14:tracePt t="10939" x="11522075" y="8142288"/>
          <p14:tracePt t="10941" x="11606213" y="8142288"/>
          <p14:tracePt t="10942" x="11639550" y="8142288"/>
          <p14:tracePt t="10944" x="11739563" y="8159750"/>
          <p14:tracePt t="10945" x="11772900" y="8175625"/>
          <p14:tracePt t="10947" x="11857038" y="8193088"/>
          <p14:tracePt t="10948" x="11907838" y="8193088"/>
          <p14:tracePt t="10949" x="11941175" y="8193088"/>
          <p14:tracePt t="10951" x="12025313" y="8193088"/>
          <p14:tracePt t="10952" x="12074525" y="8208963"/>
          <p14:tracePt t="10954" x="12174538" y="8226425"/>
          <p14:tracePt t="10955" x="12225338" y="8226425"/>
          <p14:tracePt t="10956" x="12325350" y="8242300"/>
          <p14:tracePt t="10958" x="12376150" y="8242300"/>
          <p14:tracePt t="10959" x="12409488" y="8242300"/>
          <p14:tracePt t="10961" x="12509500" y="8242300"/>
          <p14:tracePt t="10963" x="12611100" y="8242300"/>
          <p14:tracePt t="10964" x="12660313" y="8242300"/>
          <p14:tracePt t="10965" x="12761913" y="8242300"/>
          <p14:tracePt t="10967" x="12811125" y="8242300"/>
          <p14:tracePt t="10973" x="13130213" y="8259763"/>
          <p14:tracePt t="10974" x="13247688" y="8259763"/>
          <p14:tracePt t="10976" x="13296900" y="8259763"/>
          <p14:tracePt t="10978" x="13398500" y="8259763"/>
          <p14:tracePt t="10979" x="13447713" y="8259763"/>
          <p14:tracePt t="10980" x="13498513" y="8259763"/>
          <p14:tracePt t="10981" x="13598525" y="8259763"/>
          <p14:tracePt t="10983" x="13665200" y="8259763"/>
          <p14:tracePt t="10984" x="13716000" y="8259763"/>
          <p14:tracePt t="10986" x="13816013" y="8259763"/>
          <p14:tracePt t="10988" x="13917613" y="8242300"/>
          <p14:tracePt t="10989" x="13966825" y="8242300"/>
          <p14:tracePt t="10990" x="14050963" y="8242300"/>
          <p14:tracePt t="10992" x="14117638" y="8226425"/>
          <p14:tracePt t="10993" x="14201775" y="8226425"/>
          <p14:tracePt t="10995" x="14252575" y="8208963"/>
          <p14:tracePt t="10996" x="14301788" y="8208963"/>
          <p14:tracePt t="10997" x="14403388" y="8193088"/>
          <p14:tracePt t="10999" x="14436725" y="8193088"/>
          <p14:tracePt t="11001" x="14519275" y="8193088"/>
          <p14:tracePt t="11002" x="14552613" y="8175625"/>
          <p14:tracePt t="11004" x="14636750" y="8175625"/>
          <p14:tracePt t="11005" x="14687550" y="8159750"/>
          <p14:tracePt t="11006" x="14720888" y="8159750"/>
          <p14:tracePt t="11008" x="14805025" y="8142288"/>
          <p14:tracePt t="11010" x="14871700" y="8126413"/>
          <p14:tracePt t="11012" x="14955838" y="8108950"/>
          <p14:tracePt t="11013" x="15022513" y="8108950"/>
          <p14:tracePt t="11015" x="15055850" y="8108950"/>
          <p14:tracePt t="11016" x="15089188" y="8091488"/>
          <p14:tracePt t="11018" x="15155863" y="8075613"/>
          <p14:tracePt t="11019" x="15206663" y="8058150"/>
          <p14:tracePt t="11021" x="15257463" y="8058150"/>
          <p14:tracePt t="11022" x="15290800" y="8058150"/>
          <p14:tracePt t="11024" x="15357475" y="8024813"/>
          <p14:tracePt t="11025" x="15373350" y="8024813"/>
          <p14:tracePt t="11027" x="15441613" y="8008938"/>
          <p14:tracePt t="11028" x="15474950" y="8008938"/>
          <p14:tracePt t="11029" x="15490825" y="8008938"/>
          <p14:tracePt t="11030" x="15557500" y="7991475"/>
          <p14:tracePt t="11033" x="15608300" y="7975600"/>
          <p14:tracePt t="11034" x="15641638" y="7975600"/>
          <p14:tracePt t="11035" x="15659100" y="7975600"/>
          <p14:tracePt t="11037" x="15692438" y="7958138"/>
          <p14:tracePt t="11038" x="15725775" y="7940675"/>
          <p14:tracePt t="11040" x="15759113" y="7940675"/>
          <p14:tracePt t="11041" x="15792450" y="7940675"/>
          <p14:tracePt t="11042" x="15825788" y="7924800"/>
          <p14:tracePt t="11044" x="15859125" y="7907338"/>
          <p14:tracePt t="11045" x="15876588" y="7907338"/>
          <p14:tracePt t="11047" x="15909925" y="7907338"/>
          <p14:tracePt t="11048" x="15927388" y="7907338"/>
          <p14:tracePt t="11049" x="15960725" y="7891463"/>
          <p14:tracePt t="11051" x="15976600" y="7891463"/>
          <p14:tracePt t="11052" x="15994063" y="7891463"/>
          <p14:tracePt t="11054" x="16027400" y="7891463"/>
          <p14:tracePt t="11062" x="16094075" y="7874000"/>
          <p14:tracePt t="11069" x="16127413" y="7874000"/>
          <p14:tracePt t="11070" x="16144875" y="7858125"/>
          <p14:tracePt t="11085" x="16178213" y="7858125"/>
          <p14:tracePt t="11102" x="16227425" y="7858125"/>
          <p14:tracePt t="11104" x="16244888" y="7858125"/>
          <p14:tracePt t="11119" x="16311563" y="7858125"/>
          <p14:tracePt t="11135" x="16378238" y="7858125"/>
          <p14:tracePt t="11152" x="16462375" y="7891463"/>
          <p14:tracePt t="11154" x="16479838" y="7891463"/>
          <p14:tracePt t="11169" x="16597313" y="7958138"/>
          <p14:tracePt t="11186" x="16679863" y="8024813"/>
          <p14:tracePt t="11202" x="16730663" y="8058150"/>
          <p14:tracePt t="11203" x="16730663" y="8075613"/>
          <p14:tracePt t="11205" x="16730663" y="8091488"/>
          <p14:tracePt t="11206" x="16746538" y="8091488"/>
          <p14:tracePt t="11219" x="16781463" y="8108950"/>
          <p14:tracePt t="11221" x="16781463" y="8126413"/>
          <p14:tracePt t="11235" x="16797338" y="8142288"/>
          <p14:tracePt t="11269" x="16797338" y="8159750"/>
          <p14:tracePt t="11290" x="16781463" y="8159750"/>
          <p14:tracePt t="11292" x="16764000" y="8159750"/>
          <p14:tracePt t="11302" x="16697325" y="8142288"/>
          <p14:tracePt t="11304" x="16679863" y="8126413"/>
          <p14:tracePt t="11306" x="16663988" y="8126413"/>
          <p14:tracePt t="11319" x="16513175" y="8091488"/>
          <p14:tracePt t="11321" x="16495713" y="8075613"/>
          <p14:tracePt t="11322" x="16479838" y="8075613"/>
          <p14:tracePt t="11323" x="16462375" y="8075613"/>
          <p14:tracePt t="11325" x="16446500" y="8075613"/>
          <p14:tracePt t="11326" x="16429038" y="8075613"/>
          <p14:tracePt t="11328" x="16411575" y="8075613"/>
          <p14:tracePt t="11329" x="16395700" y="8075613"/>
          <p14:tracePt t="11336" x="16329025" y="8058150"/>
          <p14:tracePt t="11352" x="16244888" y="8042275"/>
          <p14:tracePt t="11353" x="16227425" y="8042275"/>
          <p14:tracePt t="11369" x="16211550" y="8042275"/>
          <p14:tracePt t="11385" x="16194088" y="8042275"/>
          <p14:tracePt t="11617" x="16194088" y="8024813"/>
          <p14:tracePt t="11619" x="16178213" y="8024813"/>
          <p14:tracePt t="11621" x="16178213" y="8008938"/>
          <p14:tracePt t="11636" x="16111538" y="7958138"/>
          <p14:tracePt t="11652" x="16027400" y="7840663"/>
          <p14:tracePt t="11654" x="15994063" y="7824788"/>
          <p14:tracePt t="11656" x="15994063" y="7807325"/>
          <p14:tracePt t="11657" x="15994063" y="7789863"/>
          <p14:tracePt t="11669" x="15943263" y="7673975"/>
          <p14:tracePt t="11671" x="15927388" y="7640638"/>
          <p14:tracePt t="11673" x="15927388" y="7623175"/>
          <p14:tracePt t="11685" x="15892463" y="7489825"/>
          <p14:tracePt t="11687" x="15876588" y="7454900"/>
          <p14:tracePt t="11689" x="15876588" y="7421563"/>
          <p14:tracePt t="11690" x="15876588" y="7405688"/>
          <p14:tracePt t="11692" x="15876588" y="7388225"/>
          <p14:tracePt t="11693" x="15876588" y="7372350"/>
          <p14:tracePt t="11695" x="15876588" y="7354888"/>
          <p14:tracePt t="11702" x="15876588" y="7254875"/>
          <p14:tracePt t="11704" x="15876588" y="7237413"/>
          <p14:tracePt t="11705" x="15876588" y="7221538"/>
          <p14:tracePt t="11707" x="15876588" y="7204075"/>
          <p14:tracePt t="11719" x="15892463" y="7086600"/>
          <p14:tracePt t="11736" x="15927388" y="6969125"/>
          <p14:tracePt t="11738" x="15943263" y="6935788"/>
          <p14:tracePt t="11739" x="15943263" y="6919913"/>
          <p14:tracePt t="11741" x="15960725" y="6919913"/>
          <p14:tracePt t="11752" x="15994063" y="6851650"/>
          <p14:tracePt t="11771" x="16043275" y="6835775"/>
          <p14:tracePt t="11786" x="16060738" y="6835775"/>
          <p14:tracePt t="11819" x="16076613" y="6835775"/>
          <p14:tracePt t="11842" x="16094075" y="6835775"/>
          <p14:tracePt t="11864" x="16094075" y="6851650"/>
          <p14:tracePt t="11869" x="16094075" y="6869113"/>
          <p14:tracePt t="11885" x="16111538" y="6969125"/>
          <p14:tracePt t="11887" x="16111538" y="6986588"/>
          <p14:tracePt t="11889" x="16111538" y="7002463"/>
          <p14:tracePt t="11902" x="16111538" y="7070725"/>
          <p14:tracePt t="11904" x="16111538" y="7086600"/>
          <p14:tracePt t="11919" x="16060738" y="7188200"/>
          <p14:tracePt t="11936" x="15927388" y="7270750"/>
          <p14:tracePt t="11952" x="15759113" y="7304088"/>
          <p14:tracePt t="11954" x="15741650" y="7304088"/>
          <p14:tracePt t="11956" x="15725775" y="7304088"/>
          <p14:tracePt t="11969" x="15557500" y="7304088"/>
          <p14:tracePt t="11970" x="15541625" y="7304088"/>
          <p14:tracePt t="11972" x="15524163" y="7288213"/>
          <p14:tracePt t="11973" x="15508288" y="7288213"/>
          <p14:tracePt t="11986" x="15357475" y="7204075"/>
          <p14:tracePt t="11988" x="15324138" y="7188200"/>
          <p14:tracePt t="11989" x="15306675" y="7188200"/>
          <p14:tracePt t="11991" x="15290800" y="7170738"/>
          <p14:tracePt t="12003" x="15155863" y="7037388"/>
          <p14:tracePt t="12005" x="15139988" y="7002463"/>
          <p14:tracePt t="12006" x="15122525" y="6986588"/>
          <p14:tracePt t="12008" x="15106650" y="6969125"/>
          <p14:tracePt t="12009" x="15106650" y="6953250"/>
          <p14:tracePt t="12011" x="15089188" y="6919913"/>
          <p14:tracePt t="12012" x="15073313" y="6902450"/>
          <p14:tracePt t="12014" x="15073313" y="6869113"/>
          <p14:tracePt t="12015" x="15073313" y="6851650"/>
          <p14:tracePt t="12016" x="15055850" y="6835775"/>
          <p14:tracePt t="12018" x="15038388" y="6818313"/>
          <p14:tracePt t="12021" x="15022513" y="6751638"/>
          <p14:tracePt t="12022" x="15022513" y="6735763"/>
          <p14:tracePt t="12024" x="15022513" y="6700838"/>
          <p14:tracePt t="12025" x="15005050" y="6667500"/>
          <p14:tracePt t="12026" x="15005050" y="6651625"/>
          <p14:tracePt t="12028" x="14989175" y="6618288"/>
          <p14:tracePt t="12029" x="14989175" y="6600825"/>
          <p14:tracePt t="12030" x="14989175" y="6584950"/>
          <p14:tracePt t="12032" x="14971713" y="6534150"/>
          <p14:tracePt t="12033" x="14971713" y="6516688"/>
          <p14:tracePt t="12036" x="14971713" y="6467475"/>
          <p14:tracePt t="12037" x="14971713" y="6434138"/>
          <p14:tracePt t="12039" x="14955838" y="6400800"/>
          <p14:tracePt t="12040" x="14955838" y="6383338"/>
          <p14:tracePt t="12041" x="14955838" y="6350000"/>
          <p14:tracePt t="12043" x="14955838" y="6316663"/>
          <p14:tracePt t="12044" x="14955838" y="6299200"/>
          <p14:tracePt t="12045" x="14955838" y="6283325"/>
          <p14:tracePt t="12047" x="14955838" y="6232525"/>
          <p14:tracePt t="12052" x="14955838" y="6165850"/>
          <p14:tracePt t="12054" x="14955838" y="6132513"/>
          <p14:tracePt t="12055" x="14955838" y="6115050"/>
          <p14:tracePt t="12057" x="14955838" y="6099175"/>
          <p14:tracePt t="12069" x="14971713" y="5964238"/>
          <p14:tracePt t="12070" x="14989175" y="5948363"/>
          <p14:tracePt t="12072" x="15005050" y="5948363"/>
          <p14:tracePt t="12073" x="15005050" y="5930900"/>
          <p14:tracePt t="12075" x="15005050" y="5913438"/>
          <p14:tracePt t="12085" x="15073313" y="5864225"/>
          <p14:tracePt t="12087" x="15089188" y="5864225"/>
          <p14:tracePt t="12102" x="15222538" y="5813425"/>
          <p14:tracePt t="12104" x="15240000" y="5813425"/>
          <p14:tracePt t="12106" x="15257463" y="5813425"/>
          <p14:tracePt t="12119" x="15390813" y="5813425"/>
          <p14:tracePt t="12121" x="15406688" y="5813425"/>
          <p14:tracePt t="12122" x="15424150" y="5813425"/>
          <p14:tracePt t="12123" x="15441613" y="5813425"/>
          <p14:tracePt t="12125" x="15457488" y="5846763"/>
          <p14:tracePt t="12126" x="15474950" y="5846763"/>
          <p14:tracePt t="12127" x="15490825" y="5846763"/>
          <p14:tracePt t="12129" x="15508288" y="5846763"/>
          <p14:tracePt t="12131" x="15541625" y="5864225"/>
          <p14:tracePt t="12134" x="15592425" y="5897563"/>
          <p14:tracePt t="12137" x="15641638" y="5913438"/>
          <p14:tracePt t="12153" x="15927388" y="6081713"/>
          <p14:tracePt t="12154" x="15927388" y="6115050"/>
          <p14:tracePt t="12156" x="15976600" y="6148388"/>
          <p14:tracePt t="12157" x="15994063" y="6148388"/>
          <p14:tracePt t="12159" x="16043275" y="6199188"/>
          <p14:tracePt t="12161" x="16076613" y="6215063"/>
          <p14:tracePt t="12162" x="16111538" y="6249988"/>
          <p14:tracePt t="12164" x="16144875" y="6265863"/>
          <p14:tracePt t="12165" x="16160750" y="6283325"/>
          <p14:tracePt t="12166" x="16178213" y="6299200"/>
          <p14:tracePt t="12168" x="16211550" y="6332538"/>
          <p14:tracePt t="12169" x="16244888" y="6350000"/>
          <p14:tracePt t="12171" x="16278225" y="6383338"/>
          <p14:tracePt t="12173" x="16311563" y="6416675"/>
          <p14:tracePt t="12174" x="16329025" y="6434138"/>
          <p14:tracePt t="12176" x="16378238" y="6483350"/>
          <p14:tracePt t="12177" x="16395700" y="6500813"/>
          <p14:tracePt t="12179" x="16429038" y="6534150"/>
          <p14:tracePt t="12180" x="16462375" y="6551613"/>
          <p14:tracePt t="12182" x="16479838" y="6600825"/>
          <p14:tracePt t="12183" x="16495713" y="6618288"/>
          <p14:tracePt t="12185" x="16513175" y="6634163"/>
          <p14:tracePt t="12187" x="16579850" y="6700838"/>
          <p14:tracePt t="12188" x="16597313" y="6718300"/>
          <p14:tracePt t="12189" x="16613188" y="6735763"/>
          <p14:tracePt t="12191" x="16646525" y="6769100"/>
          <p14:tracePt t="12193" x="16679863" y="6784975"/>
          <p14:tracePt t="12194" x="16713200" y="6835775"/>
          <p14:tracePt t="12195" x="16730663" y="6851650"/>
          <p14:tracePt t="12197" x="16764000" y="6886575"/>
          <p14:tracePt t="12198" x="16797338" y="6919913"/>
          <p14:tracePt t="12199" x="16814800" y="6935788"/>
          <p14:tracePt t="12201" x="16848138" y="6953250"/>
          <p14:tracePt t="12202" x="16881475" y="6986588"/>
          <p14:tracePt t="12204" x="16897350" y="7019925"/>
          <p14:tracePt t="12206" x="16914813" y="7053263"/>
          <p14:tracePt t="12207" x="16930688" y="7070725"/>
          <p14:tracePt t="12209" x="16948150" y="7104063"/>
          <p14:tracePt t="12210" x="16965613" y="7119938"/>
          <p14:tracePt t="12211" x="16965613" y="7137400"/>
          <p14:tracePt t="12213" x="16981488" y="7153275"/>
          <p14:tracePt t="12220" x="17032288" y="7237413"/>
          <p14:tracePt t="12236" x="17065625" y="7339013"/>
          <p14:tracePt t="12238" x="17081500" y="7354888"/>
          <p14:tracePt t="12252" x="17081500" y="7454900"/>
          <p14:tracePt t="12253" x="17098963" y="7489825"/>
          <p14:tracePt t="12269" x="17098963" y="7605713"/>
          <p14:tracePt t="12271" x="17098963" y="7623175"/>
          <p14:tracePt t="12286" x="17081500" y="7740650"/>
          <p14:tracePt t="12287" x="17081500" y="7756525"/>
          <p14:tracePt t="12289" x="17065625" y="7789863"/>
          <p14:tracePt t="12291" x="17048163" y="7789863"/>
          <p14:tracePt t="12302" x="17032288" y="7874000"/>
          <p14:tracePt t="12304" x="17014825" y="7907338"/>
          <p14:tracePt t="12319" x="16981488" y="7991475"/>
          <p14:tracePt t="12320" x="16965613" y="8008938"/>
          <p14:tracePt t="12322" x="16965613" y="8024813"/>
          <p14:tracePt t="12335" x="16914813" y="8108950"/>
          <p14:tracePt t="12337" x="16897350" y="8108950"/>
          <p14:tracePt t="12338" x="16897350" y="8126413"/>
          <p14:tracePt t="12352" x="16830675" y="8193088"/>
          <p14:tracePt t="12354" x="16830675" y="8208963"/>
          <p14:tracePt t="12355" x="16814800" y="8208963"/>
          <p14:tracePt t="12357" x="16797338" y="8208963"/>
          <p14:tracePt t="12369" x="16713200" y="8277225"/>
          <p14:tracePt t="12385" x="16562388" y="8359775"/>
          <p14:tracePt t="12387" x="16546513" y="8359775"/>
          <p14:tracePt t="12402" x="16378238" y="8428038"/>
          <p14:tracePt t="12404" x="16362363" y="8428038"/>
          <p14:tracePt t="12405" x="16344900" y="8443913"/>
          <p14:tracePt t="12407" x="16329025" y="8443913"/>
          <p14:tracePt t="12408" x="16311563" y="8443913"/>
          <p14:tracePt t="12410" x="16311563" y="8461375"/>
          <p14:tracePt t="12411" x="16295688" y="8461375"/>
          <p14:tracePt t="12413" x="16278225" y="8461375"/>
          <p14:tracePt t="12414" x="16262350" y="8461375"/>
          <p14:tracePt t="12419" x="16211550" y="8494713"/>
          <p14:tracePt t="12436" x="16094075" y="8510588"/>
          <p14:tracePt t="12437" x="16076613" y="8510588"/>
          <p14:tracePt t="12439" x="16060738" y="8528050"/>
          <p14:tracePt t="12452" x="15976600" y="8528050"/>
          <p14:tracePt t="12454" x="15960725" y="8528050"/>
          <p14:tracePt t="12469" x="15843250" y="8543925"/>
          <p14:tracePt t="12471" x="15825788" y="8543925"/>
          <p14:tracePt t="12472" x="15809913" y="8543925"/>
          <p14:tracePt t="12474" x="15792450" y="8543925"/>
          <p14:tracePt t="12486" x="15659100" y="8543925"/>
          <p14:tracePt t="12488" x="15641638" y="8543925"/>
          <p14:tracePt t="12490" x="15625763" y="8543925"/>
          <p14:tracePt t="12491" x="15608300" y="8543925"/>
          <p14:tracePt t="12503" x="15474950" y="8543925"/>
          <p14:tracePt t="12519" x="15290800" y="8528050"/>
          <p14:tracePt t="12521" x="15273338" y="8528050"/>
          <p14:tracePt t="12522" x="15257463" y="8528050"/>
          <p14:tracePt t="12524" x="15240000" y="8528050"/>
          <p14:tracePt t="12525" x="15222538" y="8528050"/>
          <p14:tracePt t="12535" x="15122525" y="8494713"/>
          <p14:tracePt t="12537" x="15106650" y="8477250"/>
          <p14:tracePt t="12538" x="15089188" y="8477250"/>
          <p14:tracePt t="12540" x="15073313" y="8477250"/>
          <p14:tracePt t="12552" x="14955838" y="8428038"/>
          <p14:tracePt t="12554" x="14955838" y="8410575"/>
          <p14:tracePt t="12556" x="14938375" y="8393113"/>
          <p14:tracePt t="12557" x="14922500" y="8393113"/>
          <p14:tracePt t="12569" x="14805025" y="8326438"/>
          <p14:tracePt t="12571" x="14787563" y="8326438"/>
          <p14:tracePt t="12572" x="14771688" y="8310563"/>
          <p14:tracePt t="12585" x="14670088" y="8208963"/>
          <p14:tracePt t="12587" x="14636750" y="8208963"/>
          <p14:tracePt t="12588" x="14636750" y="8193088"/>
          <p14:tracePt t="12590" x="14620875" y="8175625"/>
          <p14:tracePt t="12602" x="14536738" y="8042275"/>
          <p14:tracePt t="12604" x="14536738" y="8024813"/>
          <p14:tracePt t="12605" x="14519275" y="8024813"/>
          <p14:tracePt t="12607" x="14519275" y="7991475"/>
          <p14:tracePt t="12608" x="14519275" y="7975600"/>
          <p14:tracePt t="12610" x="14503400" y="7958138"/>
          <p14:tracePt t="12612" x="14503400" y="7940675"/>
          <p14:tracePt t="12613" x="14503400" y="7924800"/>
          <p14:tracePt t="12619" x="14470063" y="7824788"/>
          <p14:tracePt t="12620" x="14452600" y="7789863"/>
          <p14:tracePt t="12622" x="14452600" y="7756525"/>
          <p14:tracePt t="12623" x="14436725" y="7756525"/>
          <p14:tracePt t="12624" x="14436725" y="7723188"/>
          <p14:tracePt t="12626" x="14436725" y="7689850"/>
          <p14:tracePt t="12628" x="14403388" y="7640638"/>
          <p14:tracePt t="12629" x="14403388" y="7623175"/>
          <p14:tracePt t="12630" x="14403388" y="7605713"/>
          <p14:tracePt t="12632" x="14403388" y="7572375"/>
          <p14:tracePt t="12633" x="14403388" y="7556500"/>
          <p14:tracePt t="12635" x="14385925" y="7523163"/>
          <p14:tracePt t="12636" x="14385925" y="7489825"/>
          <p14:tracePt t="12637" x="14385925" y="7472363"/>
          <p14:tracePt t="12639" x="14385925" y="7421563"/>
          <p14:tracePt t="12640" x="14385925" y="7405688"/>
          <p14:tracePt t="12642" x="14368463" y="7354888"/>
          <p14:tracePt t="12643" x="14368463" y="7321550"/>
          <p14:tracePt t="12645" x="14352588" y="7288213"/>
          <p14:tracePt t="12646" x="14352588" y="7270750"/>
          <p14:tracePt t="12647" x="14352588" y="7237413"/>
          <p14:tracePt t="12649" x="14352588" y="7188200"/>
          <p14:tracePt t="12653" x="14335125" y="7104063"/>
          <p14:tracePt t="12655" x="14335125" y="7070725"/>
          <p14:tracePt t="12656" x="14335125" y="7053263"/>
          <p14:tracePt t="12658" x="14319250" y="7002463"/>
          <p14:tracePt t="12660" x="14319250" y="6969125"/>
          <p14:tracePt t="12661" x="14319250" y="6953250"/>
          <p14:tracePt t="12663" x="14319250" y="6919913"/>
          <p14:tracePt t="12664" x="14319250" y="6902450"/>
          <p14:tracePt t="12665" x="14319250" y="6886575"/>
          <p14:tracePt t="12667" x="14319250" y="6851650"/>
          <p14:tracePt t="12671" x="14319250" y="6784975"/>
          <p14:tracePt t="12686" x="14352588" y="6567488"/>
          <p14:tracePt t="12688" x="14352588" y="6551613"/>
          <p14:tracePt t="12689" x="14368463" y="6516688"/>
          <p14:tracePt t="12691" x="14385925" y="6500813"/>
          <p14:tracePt t="12692" x="14385925" y="6483350"/>
          <p14:tracePt t="12693" x="14403388" y="6467475"/>
          <p14:tracePt t="12695" x="14403388" y="6434138"/>
          <p14:tracePt t="12696" x="14419263" y="6416675"/>
          <p14:tracePt t="12698" x="14436725" y="6400800"/>
          <p14:tracePt t="12702" x="14470063" y="6350000"/>
          <p14:tracePt t="12704" x="14485938" y="6332538"/>
          <p14:tracePt t="12706" x="14503400" y="6316663"/>
          <p14:tracePt t="12708" x="14519275" y="6299200"/>
          <p14:tracePt t="12709" x="14536738" y="6299200"/>
          <p14:tracePt t="12710" x="14536738" y="6283325"/>
          <p14:tracePt t="12711" x="14570075" y="6283325"/>
          <p14:tracePt t="12719" x="14636750" y="6232525"/>
          <p14:tracePt t="12721" x="14654213" y="6232525"/>
          <p14:tracePt t="12722" x="14670088" y="6215063"/>
          <p14:tracePt t="12724" x="14687550" y="6199188"/>
          <p14:tracePt t="12725" x="14703425" y="6199188"/>
          <p14:tracePt t="12726" x="14720888" y="6199188"/>
          <p14:tracePt t="12728" x="14738350" y="6181725"/>
          <p14:tracePt t="12729" x="14754225" y="6181725"/>
          <p14:tracePt t="12731" x="14771688" y="6181725"/>
          <p14:tracePt t="12736" x="14838363" y="6165850"/>
          <p14:tracePt t="12738" x="14854238" y="6165850"/>
          <p14:tracePt t="12739" x="14871700" y="6148388"/>
          <p14:tracePt t="12740" x="14887575" y="6148388"/>
          <p14:tracePt t="12742" x="14905038" y="6132513"/>
          <p14:tracePt t="12753" x="15038388" y="6115050"/>
          <p14:tracePt t="12755" x="15089188" y="6115050"/>
          <p14:tracePt t="12769" x="15340013" y="6115050"/>
          <p14:tracePt t="12771" x="15357475" y="6115050"/>
          <p14:tracePt t="12773" x="15390813" y="6115050"/>
          <p14:tracePt t="12774" x="15424150" y="6115050"/>
          <p14:tracePt t="12776" x="15441613" y="6115050"/>
          <p14:tracePt t="12778" x="15474950" y="6115050"/>
          <p14:tracePt t="12779" x="15490825" y="6115050"/>
          <p14:tracePt t="12780" x="15508288" y="6115050"/>
          <p14:tracePt t="12782" x="15557500" y="6115050"/>
          <p14:tracePt t="12783" x="15574963" y="6115050"/>
          <p14:tracePt t="12787" x="15625763" y="6132513"/>
          <p14:tracePt t="12789" x="15659100" y="6132513"/>
          <p14:tracePt t="12790" x="15674975" y="6148388"/>
          <p14:tracePt t="12802" x="15809913" y="6181725"/>
          <p14:tracePt t="12804" x="15825788" y="6199188"/>
          <p14:tracePt t="12805" x="15843250" y="6199188"/>
          <p14:tracePt t="12819" x="15960725" y="6249988"/>
          <p14:tracePt t="12836" x="16027400" y="6283325"/>
          <p14:tracePt t="12852" x="16060738" y="6316663"/>
          <p14:tracePt t="12869" x="16060738" y="6350000"/>
          <p14:tracePt t="12885" x="16076613" y="6383338"/>
          <p14:tracePt t="12902" x="16076613" y="6450013"/>
          <p14:tracePt t="12904" x="16076613" y="6467475"/>
          <p14:tracePt t="12919" x="16060738" y="6516688"/>
          <p14:tracePt t="12920" x="16060738" y="6534150"/>
          <p14:tracePt t="12935" x="16043275" y="6600825"/>
          <p14:tracePt t="12952" x="15994063" y="6634163"/>
          <p14:tracePt t="12953" x="15994063" y="6651625"/>
          <p14:tracePt t="12969" x="15960725" y="6700838"/>
          <p14:tracePt t="12985" x="15927388" y="6700838"/>
          <p14:tracePt t="13075" x="15909925" y="6700838"/>
          <p14:tracePt t="13119" x="15892463" y="6700838"/>
          <p14:tracePt t="13131" x="15876588" y="6700838"/>
          <p14:tracePt t="13136" x="15859125" y="6700838"/>
          <p14:tracePt t="13152" x="15809913" y="6700838"/>
          <p14:tracePt t="13154" x="15792450" y="6700838"/>
          <p14:tracePt t="13169" x="15725775" y="6735763"/>
          <p14:tracePt t="13186" x="15641638" y="6751638"/>
          <p14:tracePt t="13202" x="15592425" y="6769100"/>
          <p14:tracePt t="13204" x="15574963" y="6769100"/>
          <p14:tracePt t="13205" x="15557500" y="6769100"/>
          <p14:tracePt t="13219" x="15524163" y="6784975"/>
          <p14:tracePt t="13236" x="15490825" y="6802438"/>
          <p14:tracePt t="13253" x="15441613" y="6818313"/>
          <p14:tracePt t="13269" x="15357475" y="6835775"/>
          <p14:tracePt t="13271" x="15324138" y="6835775"/>
          <p14:tracePt t="13286" x="15173325" y="6886575"/>
          <p14:tracePt t="13287" x="15155863" y="6886575"/>
          <p14:tracePt t="13289" x="15122525" y="6902450"/>
          <p14:tracePt t="13290" x="15106650" y="6919913"/>
          <p14:tracePt t="13292" x="15089188" y="6919913"/>
          <p14:tracePt t="13293" x="15073313" y="6919913"/>
          <p14:tracePt t="13294" x="15055850" y="6919913"/>
          <p14:tracePt t="13296" x="15022513" y="6935788"/>
          <p14:tracePt t="13302" x="14938375" y="6953250"/>
          <p14:tracePt t="13305" x="14871700" y="6969125"/>
          <p14:tracePt t="13306" x="14854238" y="6969125"/>
          <p14:tracePt t="13308" x="14820900" y="6969125"/>
          <p14:tracePt t="13319" x="14620875" y="7002463"/>
          <p14:tracePt t="13321" x="14603413" y="7019925"/>
          <p14:tracePt t="13322" x="14587538" y="7019925"/>
          <p14:tracePt t="13324" x="14552613" y="7019925"/>
          <p14:tracePt t="13335" x="14436725" y="7037388"/>
          <p14:tracePt t="13337" x="14419263" y="7037388"/>
          <p14:tracePt t="13352" x="14335125" y="7037388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5E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21415" y="966391"/>
            <a:ext cx="12102380" cy="3520692"/>
          </a:xfrm>
          <a:custGeom>
            <a:avLst/>
            <a:gdLst/>
            <a:ahLst/>
            <a:cxnLst/>
            <a:rect l="l" t="t" r="r" b="b"/>
            <a:pathLst>
              <a:path w="12102380" h="3520692">
                <a:moveTo>
                  <a:pt x="0" y="0"/>
                </a:moveTo>
                <a:lnTo>
                  <a:pt x="12102380" y="0"/>
                </a:lnTo>
                <a:lnTo>
                  <a:pt x="12102380" y="3520693"/>
                </a:lnTo>
                <a:lnTo>
                  <a:pt x="0" y="35206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h-TH"/>
          </a:p>
        </p:txBody>
      </p:sp>
      <p:sp>
        <p:nvSpPr>
          <p:cNvPr id="3" name="Freeform 3"/>
          <p:cNvSpPr/>
          <p:nvPr/>
        </p:nvSpPr>
        <p:spPr>
          <a:xfrm>
            <a:off x="3482964" y="478969"/>
            <a:ext cx="11046323" cy="3213476"/>
          </a:xfrm>
          <a:custGeom>
            <a:avLst/>
            <a:gdLst/>
            <a:ahLst/>
            <a:cxnLst/>
            <a:rect l="l" t="t" r="r" b="b"/>
            <a:pathLst>
              <a:path w="11046323" h="3213476">
                <a:moveTo>
                  <a:pt x="0" y="0"/>
                </a:moveTo>
                <a:lnTo>
                  <a:pt x="11046323" y="0"/>
                </a:lnTo>
                <a:lnTo>
                  <a:pt x="11046323" y="3213475"/>
                </a:lnTo>
                <a:lnTo>
                  <a:pt x="0" y="32134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h-TH"/>
          </a:p>
        </p:txBody>
      </p:sp>
      <p:sp>
        <p:nvSpPr>
          <p:cNvPr id="4" name="Freeform 4"/>
          <p:cNvSpPr/>
          <p:nvPr/>
        </p:nvSpPr>
        <p:spPr>
          <a:xfrm>
            <a:off x="9237592" y="1193756"/>
            <a:ext cx="10717560" cy="3117836"/>
          </a:xfrm>
          <a:custGeom>
            <a:avLst/>
            <a:gdLst/>
            <a:ahLst/>
            <a:cxnLst/>
            <a:rect l="l" t="t" r="r" b="b"/>
            <a:pathLst>
              <a:path w="10717560" h="3117836">
                <a:moveTo>
                  <a:pt x="0" y="0"/>
                </a:moveTo>
                <a:lnTo>
                  <a:pt x="10717560" y="0"/>
                </a:lnTo>
                <a:lnTo>
                  <a:pt x="10717560" y="3117835"/>
                </a:lnTo>
                <a:lnTo>
                  <a:pt x="0" y="31178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h-TH"/>
          </a:p>
        </p:txBody>
      </p:sp>
      <p:grpSp>
        <p:nvGrpSpPr>
          <p:cNvPr id="5" name="Group 5"/>
          <p:cNvGrpSpPr/>
          <p:nvPr/>
        </p:nvGrpSpPr>
        <p:grpSpPr>
          <a:xfrm>
            <a:off x="-1165359" y="3101222"/>
            <a:ext cx="20618717" cy="6789048"/>
            <a:chOff x="0" y="0"/>
            <a:chExt cx="5430444" cy="17880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30444" cy="1788062"/>
            </a:xfrm>
            <a:custGeom>
              <a:avLst/>
              <a:gdLst/>
              <a:ahLst/>
              <a:cxnLst/>
              <a:rect l="l" t="t" r="r" b="b"/>
              <a:pathLst>
                <a:path w="5430444" h="1788062">
                  <a:moveTo>
                    <a:pt x="0" y="0"/>
                  </a:moveTo>
                  <a:lnTo>
                    <a:pt x="5430444" y="0"/>
                  </a:lnTo>
                  <a:lnTo>
                    <a:pt x="5430444" y="1788062"/>
                  </a:lnTo>
                  <a:lnTo>
                    <a:pt x="0" y="1788062"/>
                  </a:lnTo>
                  <a:close/>
                </a:path>
              </a:pathLst>
            </a:custGeom>
            <a:solidFill>
              <a:srgbClr val="FFFDF6"/>
            </a:solidFill>
          </p:spPr>
          <p:txBody>
            <a:bodyPr/>
            <a:lstStyle/>
            <a:p>
              <a:endParaRPr lang="th-T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430444" cy="1826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2032026" y="8095490"/>
            <a:ext cx="12317987" cy="2777146"/>
          </a:xfrm>
          <a:custGeom>
            <a:avLst/>
            <a:gdLst/>
            <a:ahLst/>
            <a:cxnLst/>
            <a:rect l="l" t="t" r="r" b="b"/>
            <a:pathLst>
              <a:path w="12317987" h="2777146">
                <a:moveTo>
                  <a:pt x="0" y="0"/>
                </a:moveTo>
                <a:lnTo>
                  <a:pt x="12317987" y="0"/>
                </a:lnTo>
                <a:lnTo>
                  <a:pt x="12317987" y="2777146"/>
                </a:lnTo>
                <a:lnTo>
                  <a:pt x="0" y="27771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h-TH"/>
          </a:p>
        </p:txBody>
      </p:sp>
      <p:sp>
        <p:nvSpPr>
          <p:cNvPr id="9" name="Freeform 9"/>
          <p:cNvSpPr/>
          <p:nvPr/>
        </p:nvSpPr>
        <p:spPr>
          <a:xfrm>
            <a:off x="8437378" y="7869727"/>
            <a:ext cx="12317987" cy="2777146"/>
          </a:xfrm>
          <a:custGeom>
            <a:avLst/>
            <a:gdLst/>
            <a:ahLst/>
            <a:cxnLst/>
            <a:rect l="l" t="t" r="r" b="b"/>
            <a:pathLst>
              <a:path w="12317987" h="2777146">
                <a:moveTo>
                  <a:pt x="0" y="0"/>
                </a:moveTo>
                <a:lnTo>
                  <a:pt x="12317988" y="0"/>
                </a:lnTo>
                <a:lnTo>
                  <a:pt x="12317988" y="2777146"/>
                </a:lnTo>
                <a:lnTo>
                  <a:pt x="0" y="27771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h-TH"/>
          </a:p>
        </p:txBody>
      </p:sp>
      <p:sp>
        <p:nvSpPr>
          <p:cNvPr id="10" name="Freeform 10"/>
          <p:cNvSpPr/>
          <p:nvPr/>
        </p:nvSpPr>
        <p:spPr>
          <a:xfrm rot="-1156291">
            <a:off x="1366827" y="5509631"/>
            <a:ext cx="1800641" cy="2354684"/>
          </a:xfrm>
          <a:custGeom>
            <a:avLst/>
            <a:gdLst/>
            <a:ahLst/>
            <a:cxnLst/>
            <a:rect l="l" t="t" r="r" b="b"/>
            <a:pathLst>
              <a:path w="1800641" h="2354684">
                <a:moveTo>
                  <a:pt x="0" y="0"/>
                </a:moveTo>
                <a:lnTo>
                  <a:pt x="1800641" y="0"/>
                </a:lnTo>
                <a:lnTo>
                  <a:pt x="1800641" y="2354685"/>
                </a:lnTo>
                <a:lnTo>
                  <a:pt x="0" y="23546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th-TH"/>
          </a:p>
        </p:txBody>
      </p:sp>
      <p:sp>
        <p:nvSpPr>
          <p:cNvPr id="11" name="Freeform 11"/>
          <p:cNvSpPr/>
          <p:nvPr/>
        </p:nvSpPr>
        <p:spPr>
          <a:xfrm>
            <a:off x="4239620" y="1985853"/>
            <a:ext cx="1339783" cy="1115369"/>
          </a:xfrm>
          <a:custGeom>
            <a:avLst/>
            <a:gdLst/>
            <a:ahLst/>
            <a:cxnLst/>
            <a:rect l="l" t="t" r="r" b="b"/>
            <a:pathLst>
              <a:path w="1339783" h="1115369">
                <a:moveTo>
                  <a:pt x="0" y="0"/>
                </a:moveTo>
                <a:lnTo>
                  <a:pt x="1339783" y="0"/>
                </a:lnTo>
                <a:lnTo>
                  <a:pt x="1339783" y="1115369"/>
                </a:lnTo>
                <a:lnTo>
                  <a:pt x="0" y="11153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h-TH"/>
          </a:p>
        </p:txBody>
      </p:sp>
      <p:sp>
        <p:nvSpPr>
          <p:cNvPr id="12" name="Freeform 12"/>
          <p:cNvSpPr/>
          <p:nvPr/>
        </p:nvSpPr>
        <p:spPr>
          <a:xfrm>
            <a:off x="7860680" y="2168989"/>
            <a:ext cx="8946478" cy="6468992"/>
          </a:xfrm>
          <a:custGeom>
            <a:avLst/>
            <a:gdLst/>
            <a:ahLst/>
            <a:cxnLst/>
            <a:rect l="l" t="t" r="r" b="b"/>
            <a:pathLst>
              <a:path w="8946478" h="6468992">
                <a:moveTo>
                  <a:pt x="0" y="0"/>
                </a:moveTo>
                <a:lnTo>
                  <a:pt x="8946478" y="0"/>
                </a:lnTo>
                <a:lnTo>
                  <a:pt x="8946478" y="6468992"/>
                </a:lnTo>
                <a:lnTo>
                  <a:pt x="0" y="64689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6146" t="-11580" r="-26896" b="-27498"/>
            </a:stretch>
          </a:blipFill>
        </p:spPr>
        <p:txBody>
          <a:bodyPr/>
          <a:lstStyle/>
          <a:p>
            <a:endParaRPr lang="th-TH"/>
          </a:p>
        </p:txBody>
      </p:sp>
      <p:sp>
        <p:nvSpPr>
          <p:cNvPr id="13" name="TextBox 13"/>
          <p:cNvSpPr txBox="1"/>
          <p:nvPr/>
        </p:nvSpPr>
        <p:spPr>
          <a:xfrm>
            <a:off x="1270536" y="4095116"/>
            <a:ext cx="6590144" cy="1048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79"/>
              </a:lnSpc>
            </a:pPr>
            <a:r>
              <a:rPr lang="en-US" sz="8799">
                <a:solidFill>
                  <a:srgbClr val="593125"/>
                </a:solidFill>
                <a:cs typeface="Itim"/>
              </a:rPr>
              <a:t>การต่อวงจร</a:t>
            </a:r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395EDA4F-2ECA-769B-0BAE-94CDB73DE6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204"/>
    </mc:Choice>
    <mc:Fallback>
      <p:transition spd="slow" advTm="42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77" x="13531850" y="66675"/>
          <p14:tracePt t="378" x="13514388" y="117475"/>
          <p14:tracePt t="380" x="13498513" y="133350"/>
          <p14:tracePt t="381" x="13498513" y="168275"/>
          <p14:tracePt t="383" x="13498513" y="184150"/>
          <p14:tracePt t="384" x="13481050" y="234950"/>
          <p14:tracePt t="386" x="13465175" y="268288"/>
          <p14:tracePt t="387" x="13465175" y="301625"/>
          <p14:tracePt t="391" x="13447713" y="368300"/>
          <p14:tracePt t="406" x="13330238" y="838200"/>
          <p14:tracePt t="408" x="13314363" y="871538"/>
          <p14:tracePt t="409" x="13314363" y="920750"/>
          <p14:tracePt t="411" x="13296900" y="971550"/>
          <p14:tracePt t="412" x="13281025" y="1004888"/>
          <p14:tracePt t="413" x="13263563" y="1038225"/>
          <p14:tracePt t="415" x="13247688" y="1106488"/>
          <p14:tracePt t="417" x="13230225" y="1139825"/>
          <p14:tracePt t="418" x="13230225" y="1189038"/>
          <p14:tracePt t="419" x="13214350" y="1222375"/>
          <p14:tracePt t="421" x="13196888" y="1257300"/>
          <p14:tracePt t="422" x="13196888" y="1290638"/>
          <p14:tracePt t="424" x="13179425" y="1373188"/>
          <p14:tracePt t="425" x="13163550" y="1408113"/>
          <p14:tracePt t="426" x="13146088" y="1441450"/>
          <p14:tracePt t="428" x="13146088" y="1490663"/>
          <p14:tracePt t="430" x="13130213" y="1508125"/>
          <p14:tracePt t="431" x="13112750" y="1592263"/>
          <p14:tracePt t="433" x="13079413" y="1641475"/>
          <p14:tracePt t="434" x="13079413" y="1674813"/>
          <p14:tracePt t="436" x="13046075" y="1725613"/>
          <p14:tracePt t="437" x="13046075" y="1758950"/>
          <p14:tracePt t="438" x="13028613" y="1776413"/>
          <p14:tracePt t="440" x="13012738" y="1825625"/>
          <p14:tracePt t="442" x="13012738" y="1876425"/>
          <p14:tracePt t="443" x="12979400" y="1909763"/>
          <p14:tracePt t="444" x="12979400" y="1943100"/>
          <p14:tracePt t="446" x="12961938" y="1993900"/>
          <p14:tracePt t="448" x="12946063" y="2027238"/>
          <p14:tracePt t="450" x="12928600" y="2060575"/>
          <p14:tracePt t="451" x="12912725" y="2111375"/>
          <p14:tracePt t="453" x="12895263" y="2127250"/>
          <p14:tracePt t="454" x="12895263" y="2178050"/>
          <p14:tracePt t="456" x="12879388" y="2195513"/>
          <p14:tracePt t="457" x="12844463" y="2244725"/>
          <p14:tracePt t="459" x="12844463" y="2262188"/>
          <p14:tracePt t="460" x="12811125" y="2295525"/>
          <p14:tracePt t="461" x="12811125" y="2328863"/>
          <p14:tracePt t="463" x="12811125" y="2346325"/>
          <p14:tracePt t="464" x="12777788" y="2395538"/>
          <p14:tracePt t="466" x="12777788" y="2413000"/>
          <p14:tracePt t="467" x="12744450" y="2446338"/>
          <p14:tracePt t="468" x="12744450" y="2462213"/>
          <p14:tracePt t="470" x="12728575" y="2497138"/>
          <p14:tracePt t="471" x="12711113" y="2530475"/>
          <p14:tracePt t="473" x="12693650" y="2546350"/>
          <p14:tracePt t="474" x="12693650" y="2563813"/>
          <p14:tracePt t="476" x="12677775" y="2597150"/>
          <p14:tracePt t="478" x="12660313" y="2597150"/>
          <p14:tracePt t="479" x="12644438" y="2630488"/>
          <p14:tracePt t="486" x="12577763" y="2714625"/>
          <p14:tracePt t="493" x="12526963" y="2763838"/>
          <p14:tracePt t="494" x="12493625" y="2763838"/>
          <p14:tracePt t="496" x="12476163" y="2781300"/>
          <p14:tracePt t="497" x="12476163" y="2797175"/>
          <p14:tracePt t="506" x="12426950" y="2814638"/>
          <p14:tracePt t="507" x="12409488" y="2814638"/>
          <p14:tracePt t="509" x="12409488" y="2832100"/>
          <p14:tracePt t="523" x="12358688" y="2847975"/>
          <p14:tracePt t="524" x="12358688" y="2865438"/>
          <p14:tracePt t="540" x="12325350" y="2865438"/>
          <p14:tracePt t="559" x="12292013" y="2865438"/>
          <p14:tracePt t="561" x="12276138" y="2865438"/>
          <p14:tracePt t="573" x="12225338" y="2832100"/>
          <p14:tracePt t="606" x="12058650" y="2747963"/>
          <p14:tracePt t="623" x="12007850" y="2697163"/>
          <p14:tracePt t="624" x="11974513" y="2697163"/>
          <p14:tracePt t="639" x="11907838" y="2681288"/>
          <p14:tracePt t="656" x="11839575" y="2681288"/>
          <p14:tracePt t="673" x="11772900" y="2681288"/>
          <p14:tracePt t="690" x="11655425" y="2697163"/>
          <p14:tracePt t="691" x="11639550" y="2697163"/>
          <p14:tracePt t="706" x="11522075" y="2747963"/>
          <p14:tracePt t="708" x="11488738" y="2747963"/>
          <p14:tracePt t="723" x="11337925" y="2781300"/>
          <p14:tracePt t="724" x="11304588" y="2781300"/>
          <p14:tracePt t="726" x="11287125" y="2781300"/>
          <p14:tracePt t="728" x="11271250" y="2797175"/>
          <p14:tracePt t="729" x="11253788" y="2797175"/>
          <p14:tracePt t="739" x="11136313" y="2797175"/>
          <p14:tracePt t="741" x="11120438" y="2797175"/>
          <p14:tracePt t="742" x="11102975" y="2797175"/>
          <p14:tracePt t="744" x="11069638" y="2797175"/>
          <p14:tracePt t="756" x="10885488" y="2797175"/>
          <p14:tracePt t="758" x="10869613" y="2797175"/>
          <p14:tracePt t="759" x="10834688" y="2797175"/>
          <p14:tracePt t="761" x="10801350" y="2797175"/>
          <p14:tracePt t="773" x="10634663" y="2797175"/>
          <p14:tracePt t="774" x="10601325" y="2797175"/>
          <p14:tracePt t="776" x="10550525" y="2797175"/>
          <p14:tracePt t="790" x="10299700" y="2781300"/>
          <p14:tracePt t="792" x="10266363" y="2781300"/>
          <p14:tracePt t="793" x="10215563" y="2781300"/>
          <p14:tracePt t="794" x="10199688" y="2781300"/>
          <p14:tracePt t="796" x="10166350" y="2781300"/>
          <p14:tracePt t="798" x="10148888" y="2781300"/>
          <p14:tracePt t="799" x="10115550" y="2781300"/>
          <p14:tracePt t="800" x="10098088" y="2781300"/>
          <p14:tracePt t="802" x="10048875" y="2781300"/>
          <p14:tracePt t="806" x="9980613" y="2781300"/>
          <p14:tracePt t="808" x="9947275" y="2781300"/>
          <p14:tracePt t="809" x="9931400" y="2781300"/>
          <p14:tracePt t="811" x="9913938" y="2781300"/>
          <p14:tracePt t="812" x="9880600" y="2781300"/>
          <p14:tracePt t="824" x="9696450" y="2781300"/>
          <p14:tracePt t="825" x="9645650" y="2781300"/>
          <p14:tracePt t="827" x="9629775" y="2781300"/>
          <p14:tracePt t="828" x="9612313" y="2781300"/>
          <p14:tracePt t="829" x="9578975" y="2781300"/>
          <p14:tracePt t="831" x="9563100" y="2781300"/>
          <p14:tracePt t="832" x="9529763" y="2781300"/>
          <p14:tracePt t="833" x="9512300" y="2797175"/>
          <p14:tracePt t="835" x="9496425" y="2797175"/>
          <p14:tracePt t="836" x="9461500" y="2797175"/>
          <p14:tracePt t="837" x="9445625" y="2797175"/>
          <p14:tracePt t="839" x="9394825" y="2797175"/>
          <p14:tracePt t="841" x="9378950" y="2797175"/>
          <p14:tracePt t="843" x="9361488" y="2814638"/>
          <p14:tracePt t="844" x="9328150" y="2832100"/>
          <p14:tracePt t="846" x="9310688" y="2832100"/>
          <p14:tracePt t="847" x="9261475" y="2832100"/>
          <p14:tracePt t="849" x="9244013" y="2832100"/>
          <p14:tracePt t="850" x="9210675" y="2832100"/>
          <p14:tracePt t="851" x="9194800" y="2847975"/>
          <p14:tracePt t="853" x="9161463" y="2847975"/>
          <p14:tracePt t="855" x="9144000" y="2847975"/>
          <p14:tracePt t="856" x="9110663" y="2865438"/>
          <p14:tracePt t="860" x="9059863" y="2881313"/>
          <p14:tracePt t="873" x="8842375" y="2932113"/>
          <p14:tracePt t="874" x="8809038" y="2932113"/>
          <p14:tracePt t="889" x="8558213" y="2998788"/>
          <p14:tracePt t="891" x="8540750" y="2998788"/>
          <p14:tracePt t="893" x="8524875" y="3016250"/>
          <p14:tracePt t="894" x="8491538" y="3016250"/>
          <p14:tracePt t="906" x="8340725" y="3065463"/>
          <p14:tracePt t="908" x="8323263" y="3065463"/>
          <p14:tracePt t="909" x="8307388" y="3065463"/>
          <p14:tracePt t="911" x="8272463" y="3082925"/>
          <p14:tracePt t="912" x="8272463" y="3098800"/>
          <p14:tracePt t="923" x="8139113" y="3149600"/>
          <p14:tracePt t="924" x="8105775" y="3149600"/>
          <p14:tracePt t="926" x="8088313" y="3167063"/>
          <p14:tracePt t="940" x="7988300" y="3249613"/>
          <p14:tracePt t="941" x="7972425" y="3267075"/>
          <p14:tracePt t="956" x="7888288" y="3333750"/>
          <p14:tracePt t="958" x="7854950" y="3351213"/>
          <p14:tracePt t="973" x="7770813" y="3451225"/>
          <p14:tracePt t="974" x="7753350" y="3468688"/>
          <p14:tracePt t="976" x="7737475" y="3468688"/>
          <p14:tracePt t="977" x="7737475" y="3484563"/>
          <p14:tracePt t="990" x="7704138" y="3586163"/>
          <p14:tracePt t="991" x="7686675" y="3602038"/>
          <p14:tracePt t="1006" x="7653338" y="3735388"/>
          <p14:tracePt t="1008" x="7653338" y="3752850"/>
          <p14:tracePt t="1009" x="7653338" y="3770313"/>
          <p14:tracePt t="1011" x="7653338" y="3786188"/>
          <p14:tracePt t="1012" x="7637463" y="3803650"/>
          <p14:tracePt t="1023" x="7620000" y="3921125"/>
          <p14:tracePt t="1025" x="7602538" y="3954463"/>
          <p14:tracePt t="1026" x="7602538" y="3970338"/>
          <p14:tracePt t="1028" x="7602538" y="3987800"/>
          <p14:tracePt t="1029" x="7602538" y="4003675"/>
          <p14:tracePt t="1031" x="7602538" y="4021138"/>
          <p14:tracePt t="1032" x="7602538" y="4037013"/>
          <p14:tracePt t="1033" x="7602538" y="4054475"/>
          <p14:tracePt t="1035" x="7602538" y="4071938"/>
          <p14:tracePt t="1036" x="7586663" y="4087813"/>
          <p14:tracePt t="1038" x="7586663" y="4105275"/>
          <p14:tracePt t="1042" x="7586663" y="4154488"/>
          <p14:tracePt t="1043" x="7586663" y="4187825"/>
          <p14:tracePt t="1057" x="7553325" y="4356100"/>
          <p14:tracePt t="1058" x="7535863" y="4373563"/>
          <p14:tracePt t="1060" x="7535863" y="4389438"/>
          <p14:tracePt t="1062" x="7535863" y="4422775"/>
          <p14:tracePt t="1063" x="7535863" y="4440238"/>
          <p14:tracePt t="1065" x="7535863" y="4456113"/>
          <p14:tracePt t="1066" x="7535863" y="4473575"/>
          <p14:tracePt t="1073" x="7519988" y="4540250"/>
          <p14:tracePt t="1074" x="7519988" y="4557713"/>
          <p14:tracePt t="1090" x="7502525" y="4708525"/>
          <p14:tracePt t="1091" x="7502525" y="4724400"/>
          <p14:tracePt t="1107" x="7486650" y="4841875"/>
          <p14:tracePt t="1123" x="7469188" y="4941888"/>
          <p14:tracePt t="1125" x="7469188" y="4959350"/>
          <p14:tracePt t="1140" x="7469188" y="5043488"/>
          <p14:tracePt t="1156" x="7453313" y="5160963"/>
          <p14:tracePt t="1173" x="7453313" y="5243513"/>
          <p14:tracePt t="1189" x="7435850" y="5311775"/>
          <p14:tracePt t="1191" x="7435850" y="5327650"/>
          <p14:tracePt t="1206" x="7418388" y="5378450"/>
          <p14:tracePt t="1208" x="7418388" y="5394325"/>
          <p14:tracePt t="1223" x="7418388" y="5462588"/>
          <p14:tracePt t="1224" x="7418388" y="5478463"/>
          <p14:tracePt t="1225" x="7418388" y="5495925"/>
          <p14:tracePt t="1227" x="7402513" y="5495925"/>
          <p14:tracePt t="1228" x="7402513" y="5511800"/>
          <p14:tracePt t="1239" x="7385050" y="5562600"/>
          <p14:tracePt t="1256" x="7318375" y="5662613"/>
          <p14:tracePt t="1257" x="7285038" y="5695950"/>
          <p14:tracePt t="1259" x="7267575" y="5695950"/>
          <p14:tracePt t="1260" x="7251700" y="5713413"/>
          <p14:tracePt t="1273" x="7185025" y="5762625"/>
          <p14:tracePt t="1290" x="7151688" y="5762625"/>
          <p14:tracePt t="1306" x="7167563" y="5746750"/>
          <p14:tracePt t="1620" x="7185025" y="5746750"/>
          <p14:tracePt t="1628" x="7185025" y="5762625"/>
          <p14:tracePt t="1635" x="7200900" y="5762625"/>
          <p14:tracePt t="1656" x="7251700" y="5830888"/>
          <p14:tracePt t="1673" x="7267575" y="5846763"/>
          <p14:tracePt t="5370" x="7267575" y="5864225"/>
          <p14:tracePt t="5378" x="7285038" y="5864225"/>
          <p14:tracePt t="5390" x="7302500" y="5897563"/>
          <p14:tracePt t="5407" x="7335838" y="5948363"/>
          <p14:tracePt t="5408" x="7351713" y="5948363"/>
          <p14:tracePt t="5423" x="7351713" y="5964238"/>
          <p14:tracePt t="5439" x="7351713" y="6030913"/>
          <p14:tracePt t="5456" x="7351713" y="6081713"/>
          <p14:tracePt t="5473" x="7335838" y="6132513"/>
          <p14:tracePt t="5489" x="7318375" y="6148388"/>
          <p14:tracePt t="5506" x="7318375" y="6165850"/>
          <p14:tracePt t="5523" x="7302500" y="6181725"/>
          <p14:tracePt t="5539" x="7302500" y="6199188"/>
          <p14:tracePt t="5561" x="7302500" y="6215063"/>
          <p14:tracePt t="5584" x="7302500" y="6232525"/>
          <p14:tracePt t="5607" x="7302500" y="6299200"/>
          <p14:tracePt t="5623" x="7318375" y="6416675"/>
          <p14:tracePt t="5625" x="7335838" y="6434138"/>
          <p14:tracePt t="5626" x="7351713" y="6450013"/>
          <p14:tracePt t="5628" x="7351713" y="6467475"/>
          <p14:tracePt t="5629" x="7351713" y="6483350"/>
          <p14:tracePt t="5640" x="7385050" y="6567488"/>
          <p14:tracePt t="5642" x="7402513" y="6584950"/>
          <p14:tracePt t="5656" x="7502525" y="6700838"/>
          <p14:tracePt t="5658" x="7519988" y="6718300"/>
          <p14:tracePt t="5659" x="7535863" y="6718300"/>
          <p14:tracePt t="5661" x="7553325" y="6735763"/>
          <p14:tracePt t="5662" x="7569200" y="6751638"/>
          <p14:tracePt t="5663" x="7586663" y="6751638"/>
          <p14:tracePt t="5665" x="7602538" y="6769100"/>
          <p14:tracePt t="5666" x="7620000" y="6769100"/>
          <p14:tracePt t="5667" x="7637463" y="6784975"/>
          <p14:tracePt t="5669" x="7653338" y="6784975"/>
          <p14:tracePt t="5673" x="7704138" y="6818313"/>
          <p14:tracePt t="5674" x="7737475" y="6818313"/>
          <p14:tracePt t="5676" x="7753350" y="6835775"/>
          <p14:tracePt t="5678" x="7770813" y="6835775"/>
          <p14:tracePt t="5679" x="7804150" y="6835775"/>
          <p14:tracePt t="5681" x="7804150" y="6851650"/>
          <p14:tracePt t="5682" x="7821613" y="6851650"/>
          <p14:tracePt t="5683" x="7854950" y="6869113"/>
          <p14:tracePt t="5690" x="7921625" y="6886575"/>
          <p14:tracePt t="5691" x="7954963" y="6886575"/>
          <p14:tracePt t="5693" x="7972425" y="6886575"/>
          <p14:tracePt t="5694" x="7988300" y="6886575"/>
          <p14:tracePt t="5696" x="8005763" y="6886575"/>
          <p14:tracePt t="5697" x="8021638" y="6886575"/>
          <p14:tracePt t="5698" x="8054975" y="6886575"/>
          <p14:tracePt t="5706" x="8139113" y="6886575"/>
          <p14:tracePt t="5708" x="8172450" y="6886575"/>
          <p14:tracePt t="5723" x="8340725" y="6886575"/>
          <p14:tracePt t="5725" x="8356600" y="6886575"/>
          <p14:tracePt t="5726" x="8374063" y="6886575"/>
          <p14:tracePt t="5728" x="8389938" y="6886575"/>
          <p14:tracePt t="5740" x="8491538" y="6869113"/>
          <p14:tracePt t="5756" x="8574088" y="6835775"/>
          <p14:tracePt t="5757" x="8591550" y="6835775"/>
          <p14:tracePt t="5759" x="8591550" y="6818313"/>
          <p14:tracePt t="5760" x="8607425" y="6818313"/>
          <p14:tracePt t="5761" x="8624888" y="6818313"/>
          <p14:tracePt t="5773" x="8691563" y="6784975"/>
          <p14:tracePt t="5774" x="8691563" y="6769100"/>
          <p14:tracePt t="5775" x="8709025" y="6769100"/>
          <p14:tracePt t="5789" x="8775700" y="6700838"/>
          <p14:tracePt t="5791" x="8791575" y="6700838"/>
          <p14:tracePt t="5806" x="8859838" y="6651625"/>
          <p14:tracePt t="5824" x="8909050" y="6600825"/>
          <p14:tracePt t="5840" x="8959850" y="6551613"/>
          <p14:tracePt t="5841" x="8959850" y="6534150"/>
          <p14:tracePt t="5843" x="8977313" y="6534150"/>
          <p14:tracePt t="5856" x="8993188" y="6467475"/>
          <p14:tracePt t="5858" x="9010650" y="6450013"/>
          <p14:tracePt t="5873" x="9026525" y="6383338"/>
          <p14:tracePt t="5875" x="9026525" y="6365875"/>
          <p14:tracePt t="5889" x="9043988" y="6299200"/>
          <p14:tracePt t="5891" x="9043988" y="6283325"/>
          <p14:tracePt t="5907" x="9059863" y="6181725"/>
          <p14:tracePt t="5908" x="9059863" y="6165850"/>
          <p14:tracePt t="5909" x="9059863" y="6148388"/>
          <p14:tracePt t="5923" x="9077325" y="6048375"/>
          <p14:tracePt t="5940" x="9093200" y="5913438"/>
          <p14:tracePt t="5941" x="9093200" y="5880100"/>
          <p14:tracePt t="5956" x="9110663" y="5762625"/>
          <p14:tracePt t="5958" x="9110663" y="5729288"/>
          <p14:tracePt t="5973" x="9144000" y="5595938"/>
          <p14:tracePt t="5974" x="9144000" y="5578475"/>
          <p14:tracePt t="5975" x="9144000" y="5562600"/>
          <p14:tracePt t="5989" x="9177338" y="5462588"/>
          <p14:tracePt t="6006" x="9210675" y="5360988"/>
          <p14:tracePt t="6023" x="9261475" y="5227638"/>
          <p14:tracePt t="6024" x="9261475" y="5210175"/>
          <p14:tracePt t="6026" x="9261475" y="5194300"/>
          <p14:tracePt t="6027" x="9261475" y="5176838"/>
          <p14:tracePt t="6028" x="9277350" y="5160963"/>
          <p14:tracePt t="6039" x="9294813" y="5076825"/>
          <p14:tracePt t="6041" x="9294813" y="5059363"/>
          <p14:tracePt t="6042" x="9310688" y="5043488"/>
          <p14:tracePt t="6056" x="9345613" y="4908550"/>
          <p14:tracePt t="6058" x="9345613" y="4892675"/>
          <p14:tracePt t="6073" x="9394825" y="4757738"/>
          <p14:tracePt t="6075" x="9394825" y="4741863"/>
          <p14:tracePt t="6077" x="9394825" y="4724400"/>
          <p14:tracePt t="6079" x="9394825" y="4691063"/>
          <p14:tracePt t="6081" x="9412288" y="4673600"/>
          <p14:tracePt t="6090" x="9428163" y="4573588"/>
          <p14:tracePt t="6091" x="9428163" y="4557713"/>
          <p14:tracePt t="6093" x="9428163" y="4524375"/>
          <p14:tracePt t="6094" x="9445625" y="4524375"/>
          <p14:tracePt t="6095" x="9445625" y="4489450"/>
          <p14:tracePt t="6097" x="9461500" y="4473575"/>
          <p14:tracePt t="6098" x="9461500" y="4456113"/>
          <p14:tracePt t="6099" x="9461500" y="4440238"/>
          <p14:tracePt t="6101" x="9461500" y="4406900"/>
          <p14:tracePt t="6103" x="9478963" y="4389438"/>
          <p14:tracePt t="6104" x="9478963" y="4373563"/>
          <p14:tracePt t="6106" x="9478963" y="4338638"/>
          <p14:tracePt t="6107" x="9478963" y="4322763"/>
          <p14:tracePt t="6109" x="9478963" y="4305300"/>
          <p14:tracePt t="6110" x="9496425" y="4271963"/>
          <p14:tracePt t="6112" x="9496425" y="4256088"/>
          <p14:tracePt t="6113" x="9496425" y="4238625"/>
          <p14:tracePt t="6114" x="9512300" y="4205288"/>
          <p14:tracePt t="6119" x="9512300" y="4154488"/>
          <p14:tracePt t="6120" x="9512300" y="4138613"/>
          <p14:tracePt t="6122" x="9529763" y="4105275"/>
          <p14:tracePt t="6124" x="9529763" y="4071938"/>
          <p14:tracePt t="6126" x="9529763" y="4054475"/>
          <p14:tracePt t="6127" x="9529763" y="4037013"/>
          <p14:tracePt t="6129" x="9545638" y="4021138"/>
          <p14:tracePt t="6130" x="9545638" y="4003675"/>
          <p14:tracePt t="6131" x="9545638" y="3987800"/>
          <p14:tracePt t="6135" x="9545638" y="3954463"/>
          <p14:tracePt t="6137" x="9563100" y="3937000"/>
          <p14:tracePt t="6139" x="9563100" y="3921125"/>
          <p14:tracePt t="6140" x="9578975" y="3903663"/>
          <p14:tracePt t="6141" x="9578975" y="3886200"/>
          <p14:tracePt t="6145" x="9578975" y="3870325"/>
          <p14:tracePt t="6156" x="9596438" y="3803650"/>
          <p14:tracePt t="6158" x="9596438" y="3786188"/>
          <p14:tracePt t="6173" x="9612313" y="3719513"/>
          <p14:tracePt t="6189" x="9612313" y="3668713"/>
          <p14:tracePt t="6206" x="9612313" y="3652838"/>
          <p14:tracePt t="6223" x="9612313" y="3635375"/>
          <p14:tracePt t="6239" x="9629775" y="3635375"/>
          <p14:tracePt t="6321" x="9629775" y="3619500"/>
          <p14:tracePt t="6670" x="9645650" y="3619500"/>
          <p14:tracePt t="6731" x="9663113" y="3619500"/>
          <p14:tracePt t="7678" x="9663113" y="3635375"/>
          <p14:tracePt t="7688" x="9663113" y="3652838"/>
          <p14:tracePt t="7700" x="9663113" y="3668713"/>
          <p14:tracePt t="7706" x="9663113" y="3686175"/>
          <p14:tracePt t="7723" x="9663113" y="3719513"/>
          <p14:tracePt t="7724" x="9663113" y="3735388"/>
          <p14:tracePt t="7739" x="9663113" y="3770313"/>
          <p14:tracePt t="7756" x="9663113" y="3803650"/>
          <p14:tracePt t="7758" x="9663113" y="3819525"/>
          <p14:tracePt t="7773" x="9663113" y="3836988"/>
          <p14:tracePt t="7789" x="9663113" y="3870325"/>
          <p14:tracePt t="7806" x="9680575" y="3903663"/>
          <p14:tracePt t="7823" x="9680575" y="3921125"/>
          <p14:tracePt t="7824" x="9680575" y="3937000"/>
          <p14:tracePt t="7839" x="9680575" y="3970338"/>
          <p14:tracePt t="7856" x="9680575" y="4003675"/>
          <p14:tracePt t="7873" x="9680575" y="4054475"/>
          <p14:tracePt t="7889" x="9680575" y="4087813"/>
          <p14:tracePt t="7890" x="9680575" y="4105275"/>
          <p14:tracePt t="7906" x="9680575" y="4138613"/>
          <p14:tracePt t="7923" x="9680575" y="4171950"/>
          <p14:tracePt t="7940" x="9680575" y="4187825"/>
          <p14:tracePt t="7990" x="9680575" y="4205288"/>
          <p14:tracePt t="7994" x="9680575" y="4222750"/>
          <p14:tracePt t="8006" x="9680575" y="4256088"/>
          <p14:tracePt t="8023" x="9680575" y="4305300"/>
          <p14:tracePt t="8039" x="9696450" y="4356100"/>
          <p14:tracePt t="8040" x="9696450" y="4373563"/>
          <p14:tracePt t="8056" x="9696450" y="4422775"/>
          <p14:tracePt t="8073" x="9696450" y="4456113"/>
          <p14:tracePt t="8089" x="9696450" y="4489450"/>
          <p14:tracePt t="8106" x="9696450" y="4524375"/>
          <p14:tracePt t="8108" x="9696450" y="4540250"/>
          <p14:tracePt t="8122" x="9696450" y="4557713"/>
          <p14:tracePt t="8124" x="9696450" y="4573588"/>
          <p14:tracePt t="8139" x="9696450" y="4591050"/>
          <p14:tracePt t="8156" x="9696450" y="4606925"/>
          <p14:tracePt t="8173" x="9696450" y="4624388"/>
          <p14:tracePt t="8192" x="9696450" y="4640263"/>
          <p14:tracePt t="8216" x="9696450" y="4657725"/>
          <p14:tracePt t="8352" x="9696450" y="4640263"/>
          <p14:tracePt t="8533" x="9696450" y="4657725"/>
          <p14:tracePt t="8540" x="9696450" y="4673600"/>
          <p14:tracePt t="8544" x="9696450" y="4691063"/>
          <p14:tracePt t="8560" x="9663113" y="4791075"/>
          <p14:tracePt t="8562" x="9663113" y="4808538"/>
          <p14:tracePt t="8574" x="9629775" y="4875213"/>
          <p14:tracePt t="8575" x="9629775" y="4892675"/>
          <p14:tracePt t="8606" x="9596438" y="5092700"/>
          <p14:tracePt t="8623" x="9578975" y="5176838"/>
          <p14:tracePt t="8640" x="9578975" y="5243513"/>
          <p14:tracePt t="8656" x="9578975" y="5260975"/>
          <p14:tracePt t="8673" x="9578975" y="5276850"/>
          <p14:tracePt t="8689" x="9578975" y="5294313"/>
          <p14:tracePt t="8748" x="9578975" y="5311775"/>
          <p14:tracePt t="8764" x="9578975" y="5327650"/>
          <p14:tracePt t="8890" x="9578975" y="5311775"/>
          <p14:tracePt t="8892" x="9596438" y="5311775"/>
          <p14:tracePt t="8906" x="9612313" y="5276850"/>
          <p14:tracePt t="8923" x="9645650" y="5243513"/>
          <p14:tracePt t="8940" x="9663113" y="5227638"/>
          <p14:tracePt t="8956" x="9663113" y="5194300"/>
          <p14:tracePt t="8973" x="9663113" y="5160963"/>
          <p14:tracePt t="8990" x="9680575" y="5143500"/>
          <p14:tracePt t="9006" x="9680575" y="5126038"/>
          <p14:tracePt t="10558" x="9680575" y="5143500"/>
          <p14:tracePt t="10569" x="9680575" y="5160963"/>
          <p14:tracePt t="10577" x="9680575" y="5176838"/>
          <p14:tracePt t="10590" x="9696450" y="5227638"/>
          <p14:tracePt t="10607" x="9729788" y="5327650"/>
          <p14:tracePt t="10608" x="9729788" y="5345113"/>
          <p14:tracePt t="10623" x="9747250" y="5462588"/>
          <p14:tracePt t="10624" x="9747250" y="5478463"/>
          <p14:tracePt t="10626" x="9747250" y="5495925"/>
          <p14:tracePt t="10640" x="9780588" y="5646738"/>
          <p14:tracePt t="10656" x="9780588" y="5797550"/>
          <p14:tracePt t="10657" x="9796463" y="5813425"/>
          <p14:tracePt t="10659" x="9796463" y="5830888"/>
          <p14:tracePt t="10673" x="9796463" y="5930900"/>
          <p14:tracePt t="10689" x="9813925" y="5981700"/>
          <p14:tracePt t="10691" x="9813925" y="5997575"/>
          <p14:tracePt t="10706" x="9813925" y="6048375"/>
          <p14:tracePt t="10722" x="9813925" y="6081713"/>
          <p14:tracePt t="10724" x="9813925" y="6099175"/>
          <p14:tracePt t="10739" x="9813925" y="6132513"/>
          <p14:tracePt t="10756" x="9813925" y="6165850"/>
          <p14:tracePt t="10773" x="9813925" y="6199188"/>
          <p14:tracePt t="10789" x="9813925" y="6215063"/>
          <p14:tracePt t="11107" x="9813925" y="6199188"/>
          <p14:tracePt t="11142" x="9813925" y="6181725"/>
          <p14:tracePt t="11172" x="9813925" y="6165850"/>
          <p14:tracePt t="11186" x="9813925" y="6148388"/>
          <p14:tracePt t="11191" x="9813925" y="6132513"/>
          <p14:tracePt t="11206" x="9813925" y="6099175"/>
          <p14:tracePt t="11222" x="9813925" y="6048375"/>
          <p14:tracePt t="11239" x="9813925" y="5997575"/>
          <p14:tracePt t="11256" x="9813925" y="5981700"/>
          <p14:tracePt t="11273" x="9813925" y="5964238"/>
          <p14:tracePt t="11274" x="9813925" y="5948363"/>
          <p14:tracePt t="11289" x="9813925" y="5930900"/>
          <p14:tracePt t="11921" x="9796463" y="5930900"/>
          <p14:tracePt t="11942" x="9796463" y="5948363"/>
          <p14:tracePt t="11956" x="9780588" y="5964238"/>
          <p14:tracePt t="11973" x="9747250" y="5981700"/>
          <p14:tracePt t="11990" x="9713913" y="6030913"/>
          <p14:tracePt t="11991" x="9713913" y="6048375"/>
          <p14:tracePt t="12006" x="9696450" y="6081713"/>
          <p14:tracePt t="12023" x="9680575" y="6115050"/>
          <p14:tracePt t="12039" x="9680575" y="6165850"/>
          <p14:tracePt t="12056" x="9663113" y="6215063"/>
          <p14:tracePt t="12073" x="9663113" y="6249988"/>
          <p14:tracePt t="12090" x="9645650" y="6283325"/>
          <p14:tracePt t="12106" x="9629775" y="6299200"/>
          <p14:tracePt t="12174" x="9629775" y="6316663"/>
          <p14:tracePt t="12195" x="9629775" y="6332538"/>
          <p14:tracePt t="12200" x="9629775" y="6350000"/>
          <p14:tracePt t="12208" x="9629775" y="6365875"/>
          <p14:tracePt t="12223" x="9629775" y="6383338"/>
          <p14:tracePt t="12240" x="9629775" y="6416675"/>
          <p14:tracePt t="12260" x="9629775" y="6434138"/>
          <p14:tracePt t="12302" x="9629775" y="6450013"/>
          <p14:tracePt t="12495" x="9645650" y="6450013"/>
          <p14:tracePt t="12508" x="9663113" y="6450013"/>
          <p14:tracePt t="12523" x="9680575" y="6450013"/>
          <p14:tracePt t="12531" x="9680575" y="6467475"/>
          <p14:tracePt t="12544" x="9696450" y="6467475"/>
          <p14:tracePt t="12556" x="9713913" y="6467475"/>
          <p14:tracePt t="12590" x="9747250" y="6500813"/>
          <p14:tracePt t="12606" x="9780588" y="6516688"/>
          <p14:tracePt t="12691" x="9796463" y="6516688"/>
          <p14:tracePt t="13233" x="9796463" y="6534150"/>
          <p14:tracePt t="14429" x="9796463" y="6551613"/>
          <p14:tracePt t="14453" x="9796463" y="6567488"/>
          <p14:tracePt t="14478" x="9796463" y="6584950"/>
          <p14:tracePt t="14498" x="9796463" y="6600825"/>
          <p14:tracePt t="14502" x="9813925" y="6600825"/>
          <p14:tracePt t="14522" x="9813925" y="6618288"/>
          <p14:tracePt t="14531" x="9813925" y="6634163"/>
          <p14:tracePt t="14556" x="9813925" y="6651625"/>
          <p14:tracePt t="14573" x="9813925" y="6667500"/>
          <p14:tracePt t="14583" x="9813925" y="6684963"/>
          <p14:tracePt t="14589" x="9813925" y="6700838"/>
          <p14:tracePt t="14623" x="9813925" y="6718300"/>
          <p14:tracePt t="14728" x="9813925" y="6700838"/>
          <p14:tracePt t="14732" x="9813925" y="6684963"/>
          <p14:tracePt t="14739" x="9813925" y="6651625"/>
          <p14:tracePt t="14756" x="9813925" y="6567488"/>
          <p14:tracePt t="14758" x="9813925" y="6551613"/>
          <p14:tracePt t="14759" x="9813925" y="6534150"/>
          <p14:tracePt t="14772" x="9813925" y="6467475"/>
          <p14:tracePt t="14774" x="9813925" y="6450013"/>
          <p14:tracePt t="14775" x="9813925" y="6434138"/>
          <p14:tracePt t="14789" x="9813925" y="6350000"/>
          <p14:tracePt t="14791" x="9813925" y="6332538"/>
          <p14:tracePt t="14806" x="9813925" y="6232525"/>
          <p14:tracePt t="14808" x="9813925" y="6215063"/>
          <p14:tracePt t="14809" x="9813925" y="6199188"/>
          <p14:tracePt t="14811" x="9813925" y="6181725"/>
          <p14:tracePt t="14824" x="9796463" y="6115050"/>
          <p14:tracePt t="14826" x="9796463" y="6099175"/>
          <p14:tracePt t="14839" x="9796463" y="6030913"/>
          <p14:tracePt t="14856" x="9796463" y="5964238"/>
          <p14:tracePt t="14873" x="9796463" y="5897563"/>
          <p14:tracePt t="14889" x="9796463" y="5864225"/>
          <p14:tracePt t="14906" x="9796463" y="5846763"/>
          <p14:tracePt t="14922" x="9780588" y="5846763"/>
          <p14:tracePt t="15072" x="9763125" y="5846763"/>
          <p14:tracePt t="15081" x="9747250" y="5846763"/>
          <p14:tracePt t="15091" x="9729788" y="5846763"/>
          <p14:tracePt t="15106" x="9696450" y="5846763"/>
          <p14:tracePt t="15107" x="9680575" y="5846763"/>
          <p14:tracePt t="15122" x="9663113" y="5846763"/>
          <p14:tracePt t="15124" x="9645650" y="5846763"/>
          <p14:tracePt t="15125" x="9629775" y="5846763"/>
          <p14:tracePt t="15139" x="9596438" y="5846763"/>
          <p14:tracePt t="15156" x="9563100" y="5846763"/>
          <p14:tracePt t="15172" x="9529763" y="5846763"/>
          <p14:tracePt t="15189" x="9512300" y="5846763"/>
          <p14:tracePt t="15206" x="9496425" y="5846763"/>
          <p14:tracePt t="15386" x="9512300" y="5846763"/>
          <p14:tracePt t="15389" x="9512300" y="5864225"/>
          <p14:tracePt t="15395" x="9529763" y="5864225"/>
          <p14:tracePt t="15423" x="9578975" y="5880100"/>
          <p14:tracePt t="15424" x="9596438" y="5880100"/>
          <p14:tracePt t="15439" x="9596438" y="5897563"/>
          <p14:tracePt t="15456" x="9612313" y="5897563"/>
          <p14:tracePt t="15596" x="9629775" y="5897563"/>
          <p14:tracePt t="15606" x="9645650" y="5897563"/>
          <p14:tracePt t="15630" x="9663113" y="5897563"/>
          <p14:tracePt t="15633" x="9663113" y="5880100"/>
          <p14:tracePt t="15646" x="9680575" y="5880100"/>
          <p14:tracePt t="15656" x="9696450" y="5864225"/>
          <p14:tracePt t="15673" x="9713913" y="5864225"/>
          <p14:tracePt t="15690" x="9729788" y="5864225"/>
          <p14:tracePt t="15834" x="9713913" y="5864225"/>
          <p14:tracePt t="15844" x="9713913" y="5846763"/>
          <p14:tracePt t="15848" x="9696450" y="5846763"/>
          <p14:tracePt t="15856" x="9696450" y="5830888"/>
          <p14:tracePt t="15873" x="9680575" y="5797550"/>
          <p14:tracePt t="15919" x="9696450" y="5797550"/>
          <p14:tracePt t="15921" x="9713913" y="5797550"/>
          <p14:tracePt t="15924" x="9713913" y="5813425"/>
          <p14:tracePt t="15939" x="9796463" y="5880100"/>
          <p14:tracePt t="15941" x="9813925" y="5897563"/>
          <p14:tracePt t="15943" x="9831388" y="5913438"/>
          <p14:tracePt t="15956" x="9913938" y="5981700"/>
          <p14:tracePt t="15958" x="9913938" y="5997575"/>
          <p14:tracePt t="15959" x="9931400" y="5997575"/>
          <p14:tracePt t="15972" x="9980613" y="6048375"/>
          <p14:tracePt t="15974" x="9980613" y="6064250"/>
          <p14:tracePt t="15989" x="9998075" y="6099175"/>
          <p14:tracePt t="15991" x="9998075" y="6115050"/>
          <p14:tracePt t="16006" x="9998075" y="6148388"/>
          <p14:tracePt t="16023" x="9998075" y="6165850"/>
          <p14:tracePt t="16054" x="9998075" y="6181725"/>
          <p14:tracePt t="16061" x="9980613" y="6181725"/>
          <p14:tracePt t="16090" x="9796463" y="6148388"/>
          <p14:tracePt t="16091" x="9763125" y="6148388"/>
          <p14:tracePt t="16106" x="9629775" y="6081713"/>
          <p14:tracePt t="16107" x="9612313" y="6064250"/>
          <p14:tracePt t="16109" x="9596438" y="6064250"/>
          <p14:tracePt t="16111" x="9578975" y="6064250"/>
          <p14:tracePt t="16112" x="9578975" y="6048375"/>
          <p14:tracePt t="16114" x="9563100" y="6048375"/>
          <p14:tracePt t="16115" x="9545638" y="6030913"/>
          <p14:tracePt t="16123" x="9512300" y="6015038"/>
          <p14:tracePt t="16124" x="9496425" y="5997575"/>
          <p14:tracePt t="16140" x="9445625" y="5948363"/>
          <p14:tracePt t="16156" x="9445625" y="5913438"/>
          <p14:tracePt t="16173" x="9445625" y="5880100"/>
          <p14:tracePt t="16190" x="9445625" y="5864225"/>
          <p14:tracePt t="16206" x="9445625" y="5846763"/>
          <p14:tracePt t="16207" x="9461500" y="5846763"/>
          <p14:tracePt t="16208" x="9461500" y="5830888"/>
          <p14:tracePt t="16222" x="9478963" y="5830888"/>
          <p14:tracePt t="16242" x="9496425" y="5830888"/>
          <p14:tracePt t="16258" x="9512300" y="5830888"/>
          <p14:tracePt t="16272" x="9529763" y="5830888"/>
          <p14:tracePt t="16274" x="9545638" y="5830888"/>
          <p14:tracePt t="16306" x="9563100" y="5830888"/>
          <p14:tracePt t="16310" x="9563100" y="5846763"/>
          <p14:tracePt t="16363" x="9563100" y="5864225"/>
          <p14:tracePt t="16447" x="9563100" y="5846763"/>
          <p14:tracePt t="16454" x="9563100" y="5830888"/>
          <p14:tracePt t="16461" x="9563100" y="5813425"/>
          <p14:tracePt t="16473" x="9563100" y="5797550"/>
          <p14:tracePt t="16489" x="9563100" y="5780088"/>
          <p14:tracePt t="16538" x="9578975" y="5780088"/>
          <p14:tracePt t="16544" x="9578975" y="5797550"/>
          <p14:tracePt t="16546" x="9596438" y="5797550"/>
          <p14:tracePt t="16557" x="9612313" y="5813425"/>
          <p14:tracePt t="16573" x="9645650" y="5864225"/>
          <p14:tracePt t="16589" x="9663113" y="5913438"/>
          <p14:tracePt t="16606" x="9696450" y="5981700"/>
          <p14:tracePt t="16623" x="9696450" y="5997575"/>
          <p14:tracePt t="16639" x="9696450" y="6015038"/>
          <p14:tracePt t="16725" x="9696450" y="5997575"/>
          <p14:tracePt t="16728" x="9696450" y="5981700"/>
          <p14:tracePt t="16739" x="9696450" y="5930900"/>
          <p14:tracePt t="16756" x="9696450" y="5880100"/>
          <p14:tracePt t="16772" x="9696450" y="5864225"/>
          <p14:tracePt t="16789" x="9696450" y="5846763"/>
          <p14:tracePt t="16839" x="9713913" y="5846763"/>
          <p14:tracePt t="16841" x="9713913" y="5864225"/>
          <p14:tracePt t="16856" x="9747250" y="5880100"/>
          <p14:tracePt t="16857" x="9763125" y="5897563"/>
          <p14:tracePt t="16873" x="9780588" y="5930900"/>
          <p14:tracePt t="16889" x="9796463" y="5981700"/>
          <p14:tracePt t="16906" x="9813925" y="6015038"/>
          <p14:tracePt t="16922" x="9813925" y="6064250"/>
          <p14:tracePt t="16939" x="9813925" y="6081713"/>
          <p14:tracePt t="16956" x="9813925" y="6099175"/>
          <p14:tracePt t="16998" x="9796463" y="6099175"/>
          <p14:tracePt t="17006" x="9780588" y="6081713"/>
          <p14:tracePt t="17009" x="9780588" y="6064250"/>
          <p14:tracePt t="17023" x="9729788" y="5997575"/>
          <p14:tracePt t="17025" x="9729788" y="5981700"/>
          <p14:tracePt t="17026" x="9729788" y="5964238"/>
          <p14:tracePt t="17039" x="9696450" y="5880100"/>
          <p14:tracePt t="17056" x="9663113" y="5813425"/>
          <p14:tracePt t="17073" x="9645650" y="5762625"/>
          <p14:tracePt t="17074" x="9645650" y="5746750"/>
          <p14:tracePt t="17092" x="9663113" y="5746750"/>
          <p14:tracePt t="17107" x="9696450" y="5746750"/>
          <p14:tracePt t="17122" x="9713913" y="5746750"/>
          <p14:tracePt t="17139" x="9780588" y="5797550"/>
          <p14:tracePt t="17156" x="9831388" y="5864225"/>
          <p14:tracePt t="17157" x="9847263" y="5864225"/>
          <p14:tracePt t="17173" x="9880600" y="5930900"/>
          <p14:tracePt t="17189" x="9898063" y="5948363"/>
          <p14:tracePt t="17206" x="9898063" y="5964238"/>
          <p14:tracePt t="17596" x="9880600" y="5964238"/>
          <p14:tracePt t="17600" x="9864725" y="5964238"/>
          <p14:tracePt t="17609" x="9847263" y="5964238"/>
          <p14:tracePt t="17623" x="9796463" y="5964238"/>
          <p14:tracePt t="17639" x="9729788" y="5948363"/>
          <p14:tracePt t="17641" x="9713913" y="5948363"/>
          <p14:tracePt t="17642" x="9696450" y="5930900"/>
          <p14:tracePt t="17644" x="9680575" y="5930900"/>
          <p14:tracePt t="17656" x="9663113" y="5913438"/>
          <p14:tracePt t="17675" x="9645650" y="5913438"/>
          <p14:tracePt t="17689" x="9645650" y="5897563"/>
          <p14:tracePt t="17714" x="9645650" y="5880100"/>
          <p14:tracePt t="17728" x="9645650" y="5864225"/>
          <p14:tracePt t="17747" x="9645650" y="5846763"/>
          <p14:tracePt t="17806" x="9663113" y="5846763"/>
          <p14:tracePt t="17847" x="9663113" y="5864225"/>
          <p14:tracePt t="17854" x="9680575" y="5864225"/>
          <p14:tracePt t="18036" x="9663113" y="5864225"/>
          <p14:tracePt t="18044" x="9663113" y="5846763"/>
          <p14:tracePt t="18051" x="9663113" y="5830888"/>
          <p14:tracePt t="18128" x="9663113" y="5846763"/>
          <p14:tracePt t="18134" x="9663113" y="5864225"/>
          <p14:tracePt t="18139" x="9680575" y="5864225"/>
          <p14:tracePt t="18140" x="9680575" y="5880100"/>
          <p14:tracePt t="18156" x="9713913" y="5913438"/>
          <p14:tracePt t="18157" x="9713913" y="5930900"/>
          <p14:tracePt t="18172" x="9713913" y="5948363"/>
          <p14:tracePt t="18189" x="9713913" y="5964238"/>
          <p14:tracePt t="18206" x="9713913" y="5981700"/>
          <p14:tracePt t="18222" x="9680575" y="5997575"/>
          <p14:tracePt t="18239" x="9663113" y="6015038"/>
          <p14:tracePt t="18256" x="9645650" y="6015038"/>
          <p14:tracePt t="18272" x="9612313" y="6015038"/>
          <p14:tracePt t="18274" x="9596438" y="6015038"/>
          <p14:tracePt t="18289" x="9563100" y="5964238"/>
          <p14:tracePt t="18306" x="9529763" y="5913438"/>
          <p14:tracePt t="18324" x="9512300" y="5864225"/>
          <p14:tracePt t="18339" x="9512300" y="5830888"/>
          <p14:tracePt t="18356" x="9512300" y="5797550"/>
          <p14:tracePt t="18373" x="9512300" y="5780088"/>
          <p14:tracePt t="18396" x="9529763" y="5780088"/>
          <p14:tracePt t="18411" x="9545638" y="5780088"/>
          <p14:tracePt t="18423" x="9563100" y="5780088"/>
          <p14:tracePt t="18439" x="9612313" y="5813425"/>
          <p14:tracePt t="18456" x="9645650" y="5880100"/>
          <p14:tracePt t="18473" x="9663113" y="5930900"/>
          <p14:tracePt t="18489" x="9680575" y="5964238"/>
          <p14:tracePt t="18506" x="9680575" y="5981700"/>
          <p14:tracePt t="18507" x="9680575" y="5997575"/>
          <p14:tracePt t="18522" x="9696450" y="5997575"/>
          <p14:tracePt t="18629" x="9696450" y="5981700"/>
          <p14:tracePt t="18632" x="9696450" y="5964238"/>
          <p14:tracePt t="18639" x="9713913" y="5913438"/>
          <p14:tracePt t="18656" x="9729788" y="5762625"/>
          <p14:tracePt t="18657" x="9729788" y="5746750"/>
          <p14:tracePt t="18673" x="9747250" y="5595938"/>
          <p14:tracePt t="18674" x="9747250" y="5562600"/>
          <p14:tracePt t="18689" x="9763125" y="5411788"/>
          <p14:tracePt t="18706" x="9763125" y="5294313"/>
          <p14:tracePt t="18707" x="9763125" y="5276850"/>
          <p14:tracePt t="18709" x="9763125" y="5260975"/>
          <p14:tracePt t="18710" x="9763125" y="5243513"/>
          <p14:tracePt t="18712" x="9763125" y="5227638"/>
          <p14:tracePt t="18722" x="9763125" y="5176838"/>
          <p14:tracePt t="18724" x="9763125" y="5160963"/>
          <p14:tracePt t="18725" x="9763125" y="5143500"/>
          <p14:tracePt t="18739" x="9747250" y="5059363"/>
          <p14:tracePt t="18756" x="9747250" y="4992688"/>
          <p14:tracePt t="18757" x="9747250" y="4975225"/>
          <p14:tracePt t="18773" x="9747250" y="4926013"/>
          <p14:tracePt t="18789" x="9747250" y="4908550"/>
          <p14:tracePt t="18861" x="9747250" y="4926013"/>
          <p14:tracePt t="18864" x="9747250" y="4941888"/>
          <p14:tracePt t="18873" x="9747250" y="4992688"/>
          <p14:tracePt t="18889" x="9729788" y="5194300"/>
          <p14:tracePt t="18891" x="9729788" y="5210175"/>
          <p14:tracePt t="18892" x="9729788" y="5260975"/>
          <p14:tracePt t="18894" x="9713913" y="5260975"/>
          <p14:tracePt t="18895" x="9713913" y="5294313"/>
          <p14:tracePt t="18896" x="9713913" y="5327650"/>
          <p14:tracePt t="18898" x="9713913" y="5345113"/>
          <p14:tracePt t="18899" x="9696450" y="5378450"/>
          <p14:tracePt t="18906" x="9696450" y="5511800"/>
          <p14:tracePt t="18909" x="9696450" y="5562600"/>
          <p14:tracePt t="18910" x="9696450" y="5578475"/>
          <p14:tracePt t="18911" x="9696450" y="5613400"/>
          <p14:tracePt t="18913" x="9696450" y="5646738"/>
          <p14:tracePt t="18915" x="9696450" y="5680075"/>
          <p14:tracePt t="18916" x="9680575" y="5729288"/>
          <p14:tracePt t="18917" x="9680575" y="5746750"/>
          <p14:tracePt t="18919" x="9680575" y="5762625"/>
          <p14:tracePt t="18920" x="9680575" y="5813425"/>
          <p14:tracePt t="18921" x="9680575" y="5830888"/>
          <p14:tracePt t="18923" x="9680575" y="5864225"/>
          <p14:tracePt t="18924" x="9680575" y="5913438"/>
          <p14:tracePt t="18926" x="9680575" y="5930900"/>
          <p14:tracePt t="18927" x="9680575" y="5964238"/>
          <p14:tracePt t="18929" x="9680575" y="5981700"/>
          <p14:tracePt t="18931" x="9680575" y="6048375"/>
          <p14:tracePt t="18932" x="9680575" y="6081713"/>
          <p14:tracePt t="18934" x="9680575" y="6099175"/>
          <p14:tracePt t="18935" x="9680575" y="6132513"/>
          <p14:tracePt t="18936" x="9680575" y="6165850"/>
          <p14:tracePt t="18938" x="9680575" y="6181725"/>
          <p14:tracePt t="18939" x="9680575" y="6215063"/>
          <p14:tracePt t="18941" x="9680575" y="6232525"/>
          <p14:tracePt t="18942" x="9680575" y="6283325"/>
          <p14:tracePt t="18944" x="9680575" y="6299200"/>
          <p14:tracePt t="18945" x="9696450" y="6316663"/>
          <p14:tracePt t="18946" x="9696450" y="6365875"/>
          <p14:tracePt t="18949" x="9696450" y="6416675"/>
          <p14:tracePt t="18953" x="9713913" y="6467475"/>
          <p14:tracePt t="18954" x="9713913" y="6500813"/>
          <p14:tracePt t="18957" x="9713913" y="6534150"/>
          <p14:tracePt t="18958" x="9729788" y="6567488"/>
          <p14:tracePt t="18959" x="9747250" y="6567488"/>
          <p14:tracePt t="18961" x="9747250" y="6584950"/>
          <p14:tracePt t="18962" x="9747250" y="6600825"/>
          <p14:tracePt t="18965" x="9763125" y="6651625"/>
          <p14:tracePt t="18972" x="9780588" y="6718300"/>
          <p14:tracePt t="18974" x="9780588" y="6751638"/>
          <p14:tracePt t="18976" x="9780588" y="6769100"/>
          <p14:tracePt t="18989" x="9813925" y="6851650"/>
          <p14:tracePt t="19006" x="9831388" y="6902450"/>
          <p14:tracePt t="19022" x="9847263" y="6935788"/>
          <p14:tracePt t="19090" x="9847263" y="6919913"/>
          <p14:tracePt t="19095" x="9847263" y="6902450"/>
          <p14:tracePt t="19106" x="9880600" y="6784975"/>
          <p14:tracePt t="19109" x="9880600" y="6751638"/>
          <p14:tracePt t="19123" x="9880600" y="6534150"/>
          <p14:tracePt t="19124" x="9880600" y="6483350"/>
          <p14:tracePt t="19126" x="9880600" y="6467475"/>
          <p14:tracePt t="19127" x="9880600" y="6434138"/>
          <p14:tracePt t="19128" x="9864725" y="6400800"/>
          <p14:tracePt t="19140" x="9864725" y="6181725"/>
          <p14:tracePt t="19141" x="9847263" y="6148388"/>
          <p14:tracePt t="19156" x="9813925" y="5880100"/>
          <p14:tracePt t="19158" x="9813925" y="5864225"/>
          <p14:tracePt t="19159" x="9796463" y="5830888"/>
          <p14:tracePt t="19160" x="9796463" y="5797550"/>
          <p14:tracePt t="19173" x="9763125" y="5613400"/>
          <p14:tracePt t="19174" x="9763125" y="5578475"/>
          <p14:tracePt t="19176" x="9763125" y="5562600"/>
          <p14:tracePt t="19177" x="9747250" y="5545138"/>
          <p14:tracePt t="19178" x="9747250" y="5529263"/>
          <p14:tracePt t="19180" x="9747250" y="5511800"/>
          <p14:tracePt t="19181" x="9729788" y="5478463"/>
          <p14:tracePt t="19183" x="9729788" y="5462588"/>
          <p14:tracePt t="19184" x="9713913" y="5445125"/>
          <p14:tracePt t="19190" x="9713913" y="5394325"/>
          <p14:tracePt t="19206" x="9696450" y="5294313"/>
          <p14:tracePt t="19223" x="9696450" y="5260975"/>
          <p14:tracePt t="19280" x="9696450" y="5276850"/>
          <p14:tracePt t="19284" x="9696450" y="5294313"/>
          <p14:tracePt t="19289" x="9696450" y="5311775"/>
          <p14:tracePt t="19290" x="9696450" y="5327650"/>
          <p14:tracePt t="19307" x="9696450" y="5445125"/>
          <p14:tracePt t="19323" x="9696450" y="5662613"/>
          <p14:tracePt t="19325" x="9696450" y="5680075"/>
          <p14:tracePt t="19326" x="9696450" y="5695950"/>
          <p14:tracePt t="19340" x="9696450" y="5846763"/>
          <p14:tracePt t="19341" x="9713913" y="5864225"/>
          <p14:tracePt t="19343" x="9713913" y="5880100"/>
          <p14:tracePt t="19344" x="9713913" y="5897563"/>
          <p14:tracePt t="19356" x="9713913" y="5981700"/>
          <p14:tracePt t="19373" x="9729788" y="6048375"/>
          <p14:tracePt t="19389" x="9729788" y="6064250"/>
          <p14:tracePt t="19406" x="9747250" y="6064250"/>
          <p14:tracePt t="19489" x="9763125" y="6064250"/>
          <p14:tracePt t="19492" x="9763125" y="6048375"/>
          <p14:tracePt t="19506" x="9796463" y="6030913"/>
          <p14:tracePt t="19522" x="9813925" y="6015038"/>
          <p14:tracePt t="19544" x="9831388" y="6015038"/>
          <p14:tracePt t="19558" x="9847263" y="6015038"/>
          <p14:tracePt t="19589" x="9913938" y="5997575"/>
          <p14:tracePt t="19606" x="9913938" y="5981700"/>
          <p14:tracePt t="19639" x="9880600" y="5981700"/>
          <p14:tracePt t="19641" x="9880600" y="5964238"/>
          <p14:tracePt t="19642" x="9864725" y="5964238"/>
          <p14:tracePt t="19645" x="9847263" y="5964238"/>
          <p14:tracePt t="19656" x="9612313" y="5897563"/>
          <p14:tracePt t="19658" x="9596438" y="5897563"/>
          <p14:tracePt t="19660" x="9563100" y="5880100"/>
          <p14:tracePt t="19661" x="9529763" y="5864225"/>
          <p14:tracePt t="19663" x="9496425" y="5864225"/>
          <p14:tracePt t="19664" x="9461500" y="5864225"/>
          <p14:tracePt t="19665" x="9445625" y="5864225"/>
          <p14:tracePt t="19667" x="9412288" y="5864225"/>
          <p14:tracePt t="19668" x="9378950" y="5846763"/>
          <p14:tracePt t="19669" x="9361488" y="5846763"/>
          <p14:tracePt t="19671" x="9345613" y="5830888"/>
          <p14:tracePt t="19673" x="9294813" y="5830888"/>
          <p14:tracePt t="19674" x="9261475" y="5830888"/>
          <p14:tracePt t="19676" x="9228138" y="5830888"/>
          <p14:tracePt t="19677" x="9177338" y="5813425"/>
          <p14:tracePt t="19678" x="9161463" y="5813425"/>
          <p14:tracePt t="19680" x="9144000" y="5797550"/>
          <p14:tracePt t="19681" x="9093200" y="5797550"/>
          <p14:tracePt t="19686" x="9026525" y="5780088"/>
          <p14:tracePt t="19688" x="8993188" y="5780088"/>
          <p14:tracePt t="19690" x="8977313" y="5780088"/>
          <p14:tracePt t="19691" x="8926513" y="5780088"/>
          <p14:tracePt t="19695" x="8875713" y="5762625"/>
          <p14:tracePt t="19697" x="8859838" y="5762625"/>
          <p14:tracePt t="19706" x="8791575" y="5729288"/>
          <p14:tracePt t="19722" x="8758238" y="5713413"/>
          <p14:tracePt t="19754" x="8775700" y="5713413"/>
          <p14:tracePt t="19757" x="8791575" y="5713413"/>
          <p14:tracePt t="19773" x="8909050" y="5729288"/>
          <p14:tracePt t="19789" x="9043988" y="5746750"/>
          <p14:tracePt t="19791" x="9077325" y="5746750"/>
          <p14:tracePt t="19806" x="9261475" y="5762625"/>
          <p14:tracePt t="19808" x="9294813" y="5762625"/>
          <p14:tracePt t="19809" x="9310688" y="5762625"/>
          <p14:tracePt t="19823" x="9545638" y="5797550"/>
          <p14:tracePt t="19825" x="9578975" y="5797550"/>
          <p14:tracePt t="19839" x="9913938" y="5864225"/>
          <p14:tracePt t="19841" x="9931400" y="5864225"/>
          <p14:tracePt t="19842" x="9980613" y="5864225"/>
          <p14:tracePt t="19844" x="9998075" y="5864225"/>
          <p14:tracePt t="19846" x="10048875" y="5880100"/>
          <p14:tracePt t="19847" x="10082213" y="5880100"/>
          <p14:tracePt t="19849" x="10098088" y="5880100"/>
          <p14:tracePt t="19850" x="10131425" y="5897563"/>
          <p14:tracePt t="19851" x="10166350" y="5897563"/>
          <p14:tracePt t="19856" x="10233025" y="5913438"/>
          <p14:tracePt t="19857" x="10266363" y="5913438"/>
          <p14:tracePt t="19859" x="10282238" y="5913438"/>
          <p14:tracePt t="19861" x="10315575" y="5913438"/>
          <p14:tracePt t="19862" x="10333038" y="5913438"/>
          <p14:tracePt t="19864" x="10350500" y="5913438"/>
          <p14:tracePt t="19865" x="10399713" y="5913438"/>
          <p14:tracePt t="19866" x="10399713" y="5930900"/>
          <p14:tracePt t="19868" x="10417175" y="5930900"/>
          <p14:tracePt t="19869" x="10450513" y="5948363"/>
          <p14:tracePt t="19873" x="10483850" y="5948363"/>
          <p14:tracePt t="19875" x="10517188" y="5948363"/>
          <p14:tracePt t="19889" x="10601325" y="5964238"/>
          <p14:tracePt t="19906" x="10617200" y="5964238"/>
          <p14:tracePt t="19923" x="10634663" y="5964238"/>
          <p14:tracePt t="20031" x="10650538" y="5964238"/>
          <p14:tracePt t="20161" x="10668000" y="5964238"/>
          <p14:tracePt t="20166" x="10685463" y="5964238"/>
          <p14:tracePt t="20172" x="10701338" y="5964238"/>
          <p14:tracePt t="20174" x="10718800" y="5964238"/>
          <p14:tracePt t="20189" x="10752138" y="5964238"/>
          <p14:tracePt t="20206" x="10785475" y="5964238"/>
          <p14:tracePt t="20223" x="10818813" y="5964238"/>
          <p14:tracePt t="20239" x="10834688" y="5964238"/>
          <p14:tracePt t="20256" x="10869613" y="5964238"/>
          <p14:tracePt t="20272" x="10902950" y="5964238"/>
          <p14:tracePt t="20289" x="10936288" y="5964238"/>
          <p14:tracePt t="20306" x="10952163" y="5964238"/>
          <p14:tracePt t="20528" x="10936288" y="5964238"/>
          <p14:tracePt t="20544" x="10918825" y="5964238"/>
          <p14:tracePt t="20549" x="10902950" y="5964238"/>
          <p14:tracePt t="20564" x="10885488" y="5964238"/>
          <p14:tracePt t="20612" x="10869613" y="5964238"/>
          <p14:tracePt t="20724" x="10852150" y="5964238"/>
          <p14:tracePt t="20758" x="10834688" y="5964238"/>
          <p14:tracePt t="20764" x="10834688" y="5948363"/>
          <p14:tracePt t="20772" x="10834688" y="5930900"/>
          <p14:tracePt t="20789" x="10834688" y="5897563"/>
          <p14:tracePt t="20806" x="10834688" y="5864225"/>
          <p14:tracePt t="20823" x="10852150" y="5830888"/>
          <p14:tracePt t="20839" x="10852150" y="5797550"/>
          <p14:tracePt t="20856" x="10885488" y="5780088"/>
          <p14:tracePt t="20872" x="10918825" y="5780088"/>
          <p14:tracePt t="20893" x="10936288" y="5780088"/>
          <p14:tracePt t="20912" x="10952163" y="5780088"/>
          <p14:tracePt t="20952" x="10969625" y="5780088"/>
          <p14:tracePt t="20989" x="10969625" y="5797550"/>
          <p14:tracePt t="20993" x="10969625" y="5813425"/>
          <p14:tracePt t="21006" x="10936288" y="5846763"/>
          <p14:tracePt t="21023" x="10869613" y="5864225"/>
          <p14:tracePt t="21039" x="10834688" y="5864225"/>
          <p14:tracePt t="21076" x="10834688" y="5846763"/>
          <p14:tracePt t="21081" x="10834688" y="5830888"/>
          <p14:tracePt t="21089" x="10818813" y="5780088"/>
          <p14:tracePt t="21106" x="10834688" y="5680075"/>
          <p14:tracePt t="21107" x="10852150" y="5662613"/>
          <p14:tracePt t="21108" x="10852150" y="5646738"/>
          <p14:tracePt t="21123" x="10936288" y="5562600"/>
          <p14:tracePt t="21124" x="10952163" y="5562600"/>
          <p14:tracePt t="21126" x="10969625" y="5562600"/>
          <p14:tracePt t="21127" x="10985500" y="5545138"/>
          <p14:tracePt t="21140" x="11136313" y="5529263"/>
          <p14:tracePt t="21142" x="11169650" y="5529263"/>
          <p14:tracePt t="21144" x="11187113" y="5529263"/>
          <p14:tracePt t="21145" x="11204575" y="5529263"/>
          <p14:tracePt t="21147" x="11253788" y="5529263"/>
          <p14:tracePt t="21156" x="11388725" y="5562600"/>
          <p14:tracePt t="21157" x="11422063" y="5562600"/>
          <p14:tracePt t="21159" x="11437938" y="5562600"/>
          <p14:tracePt t="21173" x="11639550" y="5646738"/>
          <p14:tracePt t="21174" x="11655425" y="5662613"/>
          <p14:tracePt t="21175" x="11690350" y="5662613"/>
          <p14:tracePt t="21177" x="11690350" y="5680075"/>
          <p14:tracePt t="21178" x="11723688" y="5695950"/>
          <p14:tracePt t="21179" x="11739563" y="5695950"/>
          <p14:tracePt t="21181" x="11739563" y="5713413"/>
          <p14:tracePt t="21183" x="11757025" y="5713413"/>
          <p14:tracePt t="21189" x="11790363" y="5762625"/>
          <p14:tracePt t="21190" x="11806238" y="5762625"/>
          <p14:tracePt t="21191" x="11806238" y="5780088"/>
          <p14:tracePt t="21193" x="11823700" y="5780088"/>
          <p14:tracePt t="21206" x="11857038" y="5864225"/>
          <p14:tracePt t="21207" x="11857038" y="5880100"/>
          <p14:tracePt t="21223" x="11874500" y="6048375"/>
          <p14:tracePt t="21224" x="11874500" y="6064250"/>
          <p14:tracePt t="21226" x="11874500" y="6081713"/>
          <p14:tracePt t="21227" x="11874500" y="6115050"/>
          <p14:tracePt t="21229" x="11874500" y="6148388"/>
          <p14:tracePt t="21239" x="11857038" y="6283325"/>
          <p14:tracePt t="21241" x="11839575" y="6299200"/>
          <p14:tracePt t="21242" x="11839575" y="6332538"/>
          <p14:tracePt t="21244" x="11839575" y="6365875"/>
          <p14:tracePt t="21246" x="11839575" y="6383338"/>
          <p14:tracePt t="21247" x="11806238" y="6416675"/>
          <p14:tracePt t="21249" x="11806238" y="6434138"/>
          <p14:tracePt t="21256" x="11772900" y="6500813"/>
          <p14:tracePt t="21258" x="11772900" y="6534150"/>
          <p14:tracePt t="21259" x="11757025" y="6551613"/>
          <p14:tracePt t="21261" x="11757025" y="6567488"/>
          <p14:tracePt t="21272" x="11672888" y="6667500"/>
          <p14:tracePt t="21289" x="11606213" y="6718300"/>
          <p14:tracePt t="21290" x="11606213" y="6735763"/>
          <p14:tracePt t="21306" x="11588750" y="6735763"/>
          <p14:tracePt t="21339" x="11588750" y="6718300"/>
          <p14:tracePt t="21341" x="11572875" y="6700838"/>
          <p14:tracePt t="21344" x="11572875" y="6684963"/>
          <p14:tracePt t="21356" x="11522075" y="6534150"/>
          <p14:tracePt t="21358" x="11522075" y="6516688"/>
          <p14:tracePt t="21359" x="11522075" y="6500813"/>
          <p14:tracePt t="21360" x="11504613" y="6467475"/>
          <p14:tracePt t="21362" x="11488738" y="6434138"/>
          <p14:tracePt t="21364" x="11488738" y="6400800"/>
          <p14:tracePt t="21366" x="11488738" y="6383338"/>
          <p14:tracePt t="21367" x="11471275" y="6350000"/>
          <p14:tracePt t="21369" x="11471275" y="6332538"/>
          <p14:tracePt t="21371" x="11455400" y="6299200"/>
          <p14:tracePt t="21373" x="11437938" y="6265863"/>
          <p14:tracePt t="21374" x="11437938" y="6232525"/>
          <p14:tracePt t="21377" x="11437938" y="6199188"/>
          <p14:tracePt t="21378" x="11422063" y="6181725"/>
          <p14:tracePt t="21380" x="11422063" y="6165850"/>
          <p14:tracePt t="21381" x="11422063" y="6148388"/>
          <p14:tracePt t="21382" x="11422063" y="6115050"/>
          <p14:tracePt t="21386" x="11404600" y="6064250"/>
          <p14:tracePt t="21387" x="11388725" y="6048375"/>
          <p14:tracePt t="21390" x="11388725" y="6015038"/>
          <p14:tracePt t="21391" x="11388725" y="5981700"/>
          <p14:tracePt t="21393" x="11388725" y="5964238"/>
          <p14:tracePt t="21394" x="11388725" y="5948363"/>
          <p14:tracePt t="21395" x="11388725" y="5930900"/>
          <p14:tracePt t="21397" x="11388725" y="5913438"/>
          <p14:tracePt t="21398" x="11371263" y="5897563"/>
          <p14:tracePt t="21400" x="11371263" y="5880100"/>
          <p14:tracePt t="21401" x="11371263" y="5864225"/>
          <p14:tracePt t="21402" x="11371263" y="5846763"/>
          <p14:tracePt t="21407" x="11371263" y="5797550"/>
          <p14:tracePt t="21408" x="11371263" y="5780088"/>
          <p14:tracePt t="21422" x="11404600" y="5695950"/>
          <p14:tracePt t="21424" x="11404600" y="5680075"/>
          <p14:tracePt t="21426" x="11422063" y="5662613"/>
          <p14:tracePt t="21439" x="11488738" y="5629275"/>
          <p14:tracePt t="21456" x="11588750" y="5595938"/>
          <p14:tracePt t="21457" x="11606213" y="5595938"/>
          <p14:tracePt t="21473" x="11655425" y="5595938"/>
          <p14:tracePt t="21489" x="11706225" y="5613400"/>
          <p14:tracePt t="21506" x="11723688" y="5646738"/>
          <p14:tracePt t="21522" x="11723688" y="5713413"/>
          <p14:tracePt t="21524" x="11739563" y="5713413"/>
          <p14:tracePt t="21525" x="11739563" y="5729288"/>
          <p14:tracePt t="21527" x="11739563" y="5746750"/>
          <p14:tracePt t="21539" x="11757025" y="5813425"/>
          <p14:tracePt t="21540" x="11757025" y="5830888"/>
          <p14:tracePt t="21560" x="11739563" y="5964238"/>
          <p14:tracePt t="21561" x="11739563" y="5981700"/>
          <p14:tracePt t="21574" x="11706225" y="6030913"/>
          <p14:tracePt t="21576" x="11690350" y="6048375"/>
          <p14:tracePt t="21577" x="11672888" y="6048375"/>
          <p14:tracePt t="21606" x="11555413" y="6064250"/>
          <p14:tracePt t="21622" x="11504613" y="6048375"/>
          <p14:tracePt t="21624" x="11504613" y="6030913"/>
          <p14:tracePt t="21639" x="11471275" y="5880100"/>
          <p14:tracePt t="21641" x="11455400" y="5846763"/>
          <p14:tracePt t="21642" x="11455400" y="5830888"/>
          <p14:tracePt t="21644" x="11437938" y="5797550"/>
          <p14:tracePt t="21645" x="11437938" y="5762625"/>
          <p14:tracePt t="21646" x="11422063" y="5746750"/>
          <p14:tracePt t="21648" x="11422063" y="5713413"/>
          <p14:tracePt t="21656" x="11404600" y="5595938"/>
          <p14:tracePt t="21658" x="11404600" y="5562600"/>
          <p14:tracePt t="21673" x="11404600" y="5411788"/>
          <p14:tracePt t="21689" x="11488738" y="5311775"/>
          <p14:tracePt t="21691" x="11504613" y="5294313"/>
          <p14:tracePt t="21706" x="11690350" y="5243513"/>
          <p14:tracePt t="21708" x="11723688" y="5243513"/>
          <p14:tracePt t="21723" x="11974513" y="5243513"/>
          <p14:tracePt t="21725" x="12007850" y="5243513"/>
          <p14:tracePt t="21726" x="12058650" y="5243513"/>
          <p14:tracePt t="21728" x="12074525" y="5243513"/>
          <p14:tracePt t="21729" x="12125325" y="5243513"/>
          <p14:tracePt t="21731" x="12141200" y="5260975"/>
          <p14:tracePt t="21732" x="12158663" y="5260975"/>
          <p14:tracePt t="21733" x="12192000" y="5276850"/>
          <p14:tracePt t="21735" x="12242800" y="5276850"/>
          <p14:tracePt t="21739" x="12309475" y="5311775"/>
          <p14:tracePt t="21741" x="12342813" y="5311775"/>
          <p14:tracePt t="21742" x="12393613" y="5345113"/>
          <p14:tracePt t="21744" x="12409488" y="5345113"/>
          <p14:tracePt t="21745" x="12442825" y="5360988"/>
          <p14:tracePt t="21747" x="12476163" y="5378450"/>
          <p14:tracePt t="21749" x="12493625" y="5394325"/>
          <p14:tracePt t="21750" x="12509500" y="5394325"/>
          <p14:tracePt t="21751" x="12526963" y="5411788"/>
          <p14:tracePt t="21753" x="12560300" y="5411788"/>
          <p14:tracePt t="21754" x="12560300" y="5427663"/>
          <p14:tracePt t="21755" x="12577763" y="5427663"/>
          <p14:tracePt t="21757" x="12611100" y="5462588"/>
          <p14:tracePt t="21759" x="12626975" y="5462588"/>
          <p14:tracePt t="21760" x="12644438" y="5495925"/>
          <p14:tracePt t="21765" x="12660313" y="5529263"/>
          <p14:tracePt t="21773" x="12711113" y="5595938"/>
          <p14:tracePt t="21775" x="12711113" y="5629275"/>
          <p14:tracePt t="21777" x="12711113" y="5646738"/>
          <p14:tracePt t="21789" x="12711113" y="5762625"/>
          <p14:tracePt t="21791" x="12711113" y="5780088"/>
          <p14:tracePt t="21792" x="12677775" y="5813425"/>
          <p14:tracePt t="21806" x="12509500" y="5981700"/>
          <p14:tracePt t="21808" x="12493625" y="6015038"/>
          <p14:tracePt t="21809" x="12426950" y="6048375"/>
          <p14:tracePt t="21823" x="12074525" y="6181725"/>
          <p14:tracePt t="21824" x="12007850" y="6199188"/>
          <p14:tracePt t="21826" x="11957050" y="6215063"/>
          <p14:tracePt t="21827" x="11890375" y="6232525"/>
          <p14:tracePt t="21829" x="11839575" y="6232525"/>
          <p14:tracePt t="21830" x="11772900" y="6232525"/>
          <p14:tracePt t="21832" x="11739563" y="6249988"/>
          <p14:tracePt t="21833" x="11655425" y="6249988"/>
          <p14:tracePt t="21835" x="11606213" y="6249988"/>
          <p14:tracePt t="21836" x="11572875" y="6249988"/>
          <p14:tracePt t="21838" x="11471275" y="6265863"/>
          <p14:tracePt t="21839" x="11437938" y="6265863"/>
          <p14:tracePt t="21841" x="11371263" y="6265863"/>
          <p14:tracePt t="21842" x="11320463" y="6265863"/>
          <p14:tracePt t="21843" x="11237913" y="6265863"/>
          <p14:tracePt t="21845" x="11169650" y="6265863"/>
          <p14:tracePt t="21846" x="11120438" y="6265863"/>
          <p14:tracePt t="21847" x="11002963" y="6249988"/>
          <p14:tracePt t="21849" x="10952163" y="6249988"/>
          <p14:tracePt t="21850" x="10902950" y="6249988"/>
          <p14:tracePt t="21851" x="10818813" y="6232525"/>
          <p14:tracePt t="21853" x="10752138" y="6215063"/>
          <p14:tracePt t="21855" x="10701338" y="6199188"/>
          <p14:tracePt t="21857" x="10567988" y="6181725"/>
          <p14:tracePt t="21859" x="10466388" y="6132513"/>
          <p14:tracePt t="21860" x="10433050" y="6132513"/>
          <p14:tracePt t="21861" x="10366375" y="6099175"/>
          <p14:tracePt t="21863" x="10333038" y="6099175"/>
          <p14:tracePt t="21864" x="10299700" y="6064250"/>
          <p14:tracePt t="21865" x="10233025" y="6048375"/>
          <p14:tracePt t="21867" x="10199688" y="6015038"/>
          <p14:tracePt t="21868" x="10166350" y="5997575"/>
          <p14:tracePt t="21870" x="10115550" y="5964238"/>
          <p14:tracePt t="21876" x="10031413" y="5880100"/>
          <p14:tracePt t="21878" x="10031413" y="5864225"/>
          <p14:tracePt t="21879" x="10015538" y="5846763"/>
          <p14:tracePt t="21880" x="9998075" y="5830888"/>
          <p14:tracePt t="21889" x="9998075" y="5746750"/>
          <p14:tracePt t="21906" x="9998075" y="5629275"/>
          <p14:tracePt t="21908" x="10015538" y="5629275"/>
          <p14:tracePt t="21923" x="10048875" y="5595938"/>
          <p14:tracePt t="21939" x="10199688" y="5646738"/>
          <p14:tracePt t="21941" x="10215563" y="5680075"/>
          <p14:tracePt t="21942" x="10248900" y="5695950"/>
          <p14:tracePt t="21943" x="10282238" y="5729288"/>
          <p14:tracePt t="21945" x="10315575" y="5729288"/>
          <p14:tracePt t="21946" x="10315575" y="5762625"/>
          <p14:tracePt t="21948" x="10366375" y="5813425"/>
          <p14:tracePt t="21950" x="10399713" y="5846763"/>
          <p14:tracePt t="21951" x="10433050" y="5897563"/>
          <p14:tracePt t="21952" x="10483850" y="5930900"/>
          <p14:tracePt t="21954" x="10501313" y="5964238"/>
          <p14:tracePt t="21955" x="10534650" y="5981700"/>
          <p14:tracePt t="21957" x="10583863" y="6048375"/>
          <p14:tracePt t="21958" x="10601325" y="6081713"/>
          <p14:tracePt t="21960" x="10650538" y="6165850"/>
          <p14:tracePt t="21961" x="10668000" y="6181725"/>
          <p14:tracePt t="21963" x="10734675" y="6283325"/>
          <p14:tracePt t="21964" x="10734675" y="6316663"/>
          <p14:tracePt t="21966" x="10785475" y="6383338"/>
          <p14:tracePt t="21967" x="10852150" y="6500813"/>
          <p14:tracePt t="21969" x="10885488" y="6534150"/>
          <p14:tracePt t="21970" x="10902950" y="6584950"/>
          <p14:tracePt t="21971" x="10985500" y="6684963"/>
          <p14:tracePt t="21973" x="11002963" y="6718300"/>
          <p14:tracePt t="21974" x="11036300" y="6784975"/>
          <p14:tracePt t="21975" x="11087100" y="6886575"/>
          <p14:tracePt t="21977" x="11120438" y="6953250"/>
          <p14:tracePt t="21979" x="11169650" y="7037388"/>
          <p14:tracePt t="21981" x="11237913" y="7153275"/>
          <p14:tracePt t="21982" x="11271250" y="7204075"/>
          <p14:tracePt t="21983" x="11304588" y="7288213"/>
          <p14:tracePt t="21985" x="11320463" y="7339013"/>
          <p14:tracePt t="21986" x="11371263" y="7421563"/>
          <p14:tracePt t="21988" x="11388725" y="7454900"/>
          <p14:tracePt t="21990" x="11422063" y="7539038"/>
          <p14:tracePt t="21991" x="11437938" y="7605713"/>
          <p14:tracePt t="21993" x="11455400" y="7640638"/>
          <p14:tracePt t="21995" x="11488738" y="7723188"/>
          <p14:tracePt t="21996" x="11504613" y="7756525"/>
          <p14:tracePt t="21997" x="11539538" y="7807325"/>
          <p14:tracePt t="21999" x="11555413" y="7858125"/>
          <p14:tracePt t="22000" x="11572875" y="7874000"/>
          <p14:tracePt t="22001" x="11606213" y="7940675"/>
          <p14:tracePt t="22003" x="11639550" y="7958138"/>
          <p14:tracePt t="22004" x="11655425" y="7991475"/>
          <p14:tracePt t="22005" x="11690350" y="8058150"/>
          <p14:tracePt t="22007" x="11706225" y="8075613"/>
          <p14:tracePt t="22008" x="11757025" y="8142288"/>
          <p14:tracePt t="22011" x="11790363" y="8193088"/>
          <p14:tracePt t="22012" x="11823700" y="8208963"/>
          <p14:tracePt t="22014" x="11857038" y="8259763"/>
          <p14:tracePt t="22015" x="11890375" y="8277225"/>
          <p14:tracePt t="22016" x="11941175" y="8326438"/>
          <p14:tracePt t="22018" x="11957050" y="8343900"/>
          <p14:tracePt t="22019" x="11990388" y="8359775"/>
          <p14:tracePt t="22020" x="12025313" y="8410575"/>
          <p14:tracePt t="22031" x="12276138" y="8561388"/>
          <p14:tracePt t="22032" x="12325350" y="8578850"/>
          <p14:tracePt t="22034" x="12342813" y="8594725"/>
          <p14:tracePt t="22035" x="12358688" y="8594725"/>
          <p14:tracePt t="22037" x="12409488" y="8628063"/>
          <p14:tracePt t="22039" x="12442825" y="8628063"/>
          <p14:tracePt t="22040" x="12526963" y="8661400"/>
          <p14:tracePt t="22042" x="12544425" y="8678863"/>
          <p14:tracePt t="22044" x="12611100" y="8694738"/>
          <p14:tracePt t="22045" x="12626975" y="8712200"/>
          <p14:tracePt t="22046" x="12677775" y="8729663"/>
          <p14:tracePt t="22048" x="12711113" y="8745538"/>
          <p14:tracePt t="22049" x="12744450" y="8763000"/>
          <p14:tracePt t="22050" x="12795250" y="8778875"/>
          <p14:tracePt t="22052" x="12811125" y="8796338"/>
          <p14:tracePt t="22053" x="12861925" y="8796338"/>
          <p14:tracePt t="22054" x="12912725" y="8812213"/>
          <p14:tracePt t="22056" x="12928600" y="8812213"/>
          <p14:tracePt t="22058" x="13012738" y="8845550"/>
          <p14:tracePt t="22059" x="13028613" y="8845550"/>
          <p14:tracePt t="22061" x="13112750" y="8863013"/>
          <p14:tracePt t="22062" x="13163550" y="8863013"/>
          <p14:tracePt t="22064" x="13196888" y="8878888"/>
          <p14:tracePt t="22065" x="13214350" y="8878888"/>
          <p14:tracePt t="22066" x="13281025" y="8896350"/>
          <p14:tracePt t="22068" x="13314363" y="8913813"/>
          <p14:tracePt t="22069" x="13347700" y="8913813"/>
          <p14:tracePt t="22070" x="13414375" y="8913813"/>
          <p14:tracePt t="22084" x="13816013" y="8947150"/>
          <p14:tracePt t="22086" x="13900150" y="8947150"/>
          <p14:tracePt t="22087" x="13933488" y="8947150"/>
          <p14:tracePt t="22088" x="13966825" y="8947150"/>
          <p14:tracePt t="22094" x="14168438" y="8963025"/>
          <p14:tracePt t="22095" x="14201775" y="8963025"/>
          <p14:tracePt t="22096" x="14252575" y="8963025"/>
          <p14:tracePt t="22098" x="14301788" y="8963025"/>
          <p14:tracePt t="22099" x="14368463" y="8963025"/>
          <p14:tracePt t="22101" x="14403388" y="8963025"/>
          <p14:tracePt t="22102" x="14436725" y="8947150"/>
          <p14:tracePt t="22103" x="14519275" y="8913813"/>
          <p14:tracePt t="22105" x="14552613" y="8913813"/>
          <p14:tracePt t="22106" x="14620875" y="8896350"/>
          <p14:tracePt t="22109" x="14720888" y="8863013"/>
          <p14:tracePt t="22110" x="14754225" y="8829675"/>
          <p14:tracePt t="22111" x="14838363" y="8812213"/>
          <p14:tracePt t="22113" x="14871700" y="8778875"/>
          <p14:tracePt t="22114" x="14905038" y="8778875"/>
          <p14:tracePt t="22115" x="14971713" y="8729663"/>
          <p14:tracePt t="22117" x="15005050" y="8712200"/>
          <p14:tracePt t="22118" x="15038388" y="8678863"/>
          <p14:tracePt t="22119" x="15106650" y="8628063"/>
          <p14:tracePt t="22121" x="15122525" y="8628063"/>
          <p14:tracePt t="22123" x="15189200" y="8561388"/>
          <p14:tracePt t="22124" x="15222538" y="8528050"/>
          <p14:tracePt t="22125" x="15290800" y="8494713"/>
          <p14:tracePt t="22127" x="15306675" y="8461375"/>
          <p14:tracePt t="22128" x="15340013" y="8443913"/>
          <p14:tracePt t="22129" x="15373350" y="8393113"/>
          <p14:tracePt t="22131" x="15406688" y="8377238"/>
          <p14:tracePt t="22133" x="15441613" y="8310563"/>
          <p14:tracePt t="22134" x="15457488" y="8293100"/>
          <p14:tracePt t="22135" x="15490825" y="8242300"/>
          <p14:tracePt t="22137" x="15508288" y="8226425"/>
          <p14:tracePt t="22139" x="15524163" y="8208963"/>
          <p14:tracePt t="22140" x="15557500" y="8126413"/>
          <p14:tracePt t="22142" x="15592425" y="8091488"/>
          <p14:tracePt t="22143" x="15592425" y="8058150"/>
          <p14:tracePt t="22145" x="15608300" y="8024813"/>
          <p14:tracePt t="22146" x="15625763" y="8008938"/>
          <p14:tracePt t="22147" x="15625763" y="7958138"/>
          <p14:tracePt t="22149" x="15641638" y="7924800"/>
          <p14:tracePt t="22157" x="15674975" y="7773988"/>
          <p14:tracePt t="22158" x="15674975" y="7740650"/>
          <p14:tracePt t="22160" x="15674975" y="7707313"/>
          <p14:tracePt t="22161" x="15674975" y="7673975"/>
          <p14:tracePt t="22163" x="15674975" y="7656513"/>
          <p14:tracePt t="22173" x="15674975" y="7472363"/>
          <p14:tracePt t="22174" x="15674975" y="7439025"/>
          <p14:tracePt t="22176" x="15674975" y="7421563"/>
          <p14:tracePt t="22177" x="15659100" y="7405688"/>
          <p14:tracePt t="22178" x="15659100" y="7388225"/>
          <p14:tracePt t="22189" x="15608300" y="7221538"/>
          <p14:tracePt t="22191" x="15592425" y="7188200"/>
          <p14:tracePt t="22192" x="15574963" y="7170738"/>
          <p14:tracePt t="22193" x="15557500" y="7137400"/>
          <p14:tracePt t="22195" x="15541625" y="7119938"/>
          <p14:tracePt t="22196" x="15541625" y="7104063"/>
          <p14:tracePt t="22197" x="15524163" y="7070725"/>
          <p14:tracePt t="22199" x="15508288" y="7053263"/>
          <p14:tracePt t="22200" x="15508288" y="7037388"/>
          <p14:tracePt t="22201" x="15490825" y="7002463"/>
          <p14:tracePt t="22203" x="15474950" y="6986588"/>
          <p14:tracePt t="22204" x="15441613" y="6969125"/>
          <p14:tracePt t="22206" x="15441613" y="6953250"/>
          <p14:tracePt t="22207" x="15406688" y="6919913"/>
          <p14:tracePt t="22209" x="15406688" y="6886575"/>
          <p14:tracePt t="22210" x="15390813" y="6886575"/>
          <p14:tracePt t="22212" x="15357475" y="6851650"/>
          <p14:tracePt t="22213" x="15324138" y="6802438"/>
          <p14:tracePt t="22215" x="15324138" y="6784975"/>
          <p14:tracePt t="22216" x="15273338" y="6751638"/>
          <p14:tracePt t="22218" x="15257463" y="6751638"/>
          <p14:tracePt t="22219" x="15222538" y="6718300"/>
          <p14:tracePt t="22221" x="15189200" y="6684963"/>
          <p14:tracePt t="22226" x="15139988" y="6618288"/>
          <p14:tracePt t="22240" x="14922500" y="6400800"/>
          <p14:tracePt t="22241" x="14905038" y="6383338"/>
          <p14:tracePt t="22243" x="14887575" y="6350000"/>
          <p14:tracePt t="22244" x="14871700" y="6332538"/>
          <p14:tracePt t="22246" x="14854238" y="6332538"/>
          <p14:tracePt t="22247" x="14838363" y="6316663"/>
          <p14:tracePt t="22249" x="14805025" y="6283325"/>
          <p14:tracePt t="22250" x="14787563" y="6283325"/>
          <p14:tracePt t="22251" x="14771688" y="6265863"/>
          <p14:tracePt t="22253" x="14754225" y="6249988"/>
          <p14:tracePt t="22258" x="14703425" y="6199188"/>
          <p14:tracePt t="22259" x="14687550" y="6199188"/>
          <p14:tracePt t="22260" x="14670088" y="6181725"/>
          <p14:tracePt t="22273" x="14552613" y="6081713"/>
          <p14:tracePt t="22274" x="14536738" y="6064250"/>
          <p14:tracePt t="22276" x="14519275" y="6064250"/>
          <p14:tracePt t="22277" x="14519275" y="6048375"/>
          <p14:tracePt t="22279" x="14503400" y="6030913"/>
          <p14:tracePt t="22280" x="14485938" y="6030913"/>
          <p14:tracePt t="22282" x="14485938" y="6015038"/>
          <p14:tracePt t="22283" x="14470063" y="6015038"/>
          <p14:tracePt t="22285" x="14452600" y="5997575"/>
          <p14:tracePt t="22286" x="14436725" y="5997575"/>
          <p14:tracePt t="22288" x="14436725" y="5981700"/>
          <p14:tracePt t="22289" x="14419263" y="5981700"/>
          <p14:tracePt t="22291" x="14403388" y="5964238"/>
          <p14:tracePt t="22294" x="14385925" y="5948363"/>
          <p14:tracePt t="22306" x="14301788" y="5880100"/>
          <p14:tracePt t="22323" x="14235113" y="5830888"/>
          <p14:tracePt t="22339" x="14201775" y="5830888"/>
          <p14:tracePt t="22600" x="14184313" y="5830888"/>
          <p14:tracePt t="22606" x="14168438" y="5830888"/>
          <p14:tracePt t="22612" x="14150975" y="5830888"/>
          <p14:tracePt t="22623" x="14050963" y="5830888"/>
          <p14:tracePt t="22639" x="13917613" y="5813425"/>
          <p14:tracePt t="22656" x="13816013" y="5797550"/>
          <p14:tracePt t="22672" x="13766800" y="5762625"/>
          <p14:tracePt t="22674" x="13749338" y="5762625"/>
          <p14:tracePt t="22689" x="13698538" y="5729288"/>
          <p14:tracePt t="22706" x="13665200" y="5713413"/>
          <p14:tracePt t="22722" x="13631863" y="5695950"/>
          <p14:tracePt t="22917" x="13649325" y="5695950"/>
          <p14:tracePt t="22923" x="13665200" y="5695950"/>
          <p14:tracePt t="22933" x="13682663" y="5695950"/>
          <p14:tracePt t="22947" x="13698538" y="5695950"/>
          <p14:tracePt t="22956" x="13716000" y="5695950"/>
          <p14:tracePt t="22972" x="13733463" y="5695950"/>
          <p14:tracePt t="22989" x="13782675" y="5680075"/>
          <p14:tracePt t="23006" x="13833475" y="5662613"/>
          <p14:tracePt t="23023" x="13866813" y="5646738"/>
          <p14:tracePt t="23039" x="13900150" y="5629275"/>
          <p14:tracePt t="23056" x="13933488" y="5629275"/>
          <p14:tracePt t="23057" x="13950950" y="5629275"/>
          <p14:tracePt t="23073" x="13966825" y="5629275"/>
          <p14:tracePt t="23089" x="13984288" y="5629275"/>
          <p14:tracePt t="23106" x="14017625" y="5629275"/>
          <p14:tracePt t="23123" x="14050963" y="5629275"/>
          <p14:tracePt t="23139" x="14068425" y="5629275"/>
          <p14:tracePt t="23156" x="14084300" y="5629275"/>
          <p14:tracePt t="23382" x="14068425" y="5629275"/>
          <p14:tracePt t="23405" x="14050963" y="5629275"/>
          <p14:tracePt t="23423" x="14033500" y="5629275"/>
          <p14:tracePt t="23438" x="14017625" y="5629275"/>
          <p14:tracePt t="23444" x="14000163" y="5629275"/>
          <p14:tracePt t="23456" x="13984288" y="5629275"/>
          <p14:tracePt t="23472" x="13933488" y="5629275"/>
          <p14:tracePt t="23489" x="13917613" y="5613400"/>
          <p14:tracePt t="23506" x="13882688" y="5613400"/>
          <p14:tracePt t="23523" x="13866813" y="5613400"/>
          <p14:tracePt t="23543" x="13849350" y="5613400"/>
          <p14:tracePt t="23562" x="13833475" y="5613400"/>
          <p14:tracePt t="23693" x="13849350" y="5613400"/>
          <p14:tracePt t="23696" x="13866813" y="5613400"/>
          <p14:tracePt t="23697" x="13882688" y="5613400"/>
          <p14:tracePt t="23706" x="13933488" y="5613400"/>
          <p14:tracePt t="23707" x="13950950" y="5613400"/>
          <p14:tracePt t="23709" x="13966825" y="5613400"/>
          <p14:tracePt t="23722" x="14084300" y="5613400"/>
          <p14:tracePt t="23739" x="14184313" y="5613400"/>
          <p14:tracePt t="23756" x="14285913" y="5595938"/>
          <p14:tracePt t="23773" x="14368463" y="5595938"/>
          <p14:tracePt t="23789" x="14436725" y="5578475"/>
          <p14:tracePt t="23806" x="14503400" y="5578475"/>
          <p14:tracePt t="23823" x="14570075" y="5578475"/>
          <p14:tracePt t="23825" x="14587538" y="5578475"/>
          <p14:tracePt t="23839" x="14620875" y="5595938"/>
          <p14:tracePt t="23841" x="14636750" y="5595938"/>
          <p14:tracePt t="23856" x="14654213" y="5613400"/>
          <p14:tracePt t="23857" x="14670088" y="5613400"/>
          <p14:tracePt t="23858" x="14670088" y="5629275"/>
          <p14:tracePt t="23873" x="14670088" y="5646738"/>
          <p14:tracePt t="23890" x="14687550" y="5680075"/>
          <p14:tracePt t="23906" x="14687550" y="5729288"/>
          <p14:tracePt t="23922" x="14687550" y="5780088"/>
          <p14:tracePt t="23939" x="14654213" y="5797550"/>
          <p14:tracePt t="23956" x="14536738" y="5830888"/>
          <p14:tracePt t="23957" x="14519275" y="5830888"/>
          <p14:tracePt t="23959" x="14503400" y="5830888"/>
          <p14:tracePt t="23960" x="14485938" y="5846763"/>
          <p14:tracePt t="23973" x="14335125" y="5846763"/>
          <p14:tracePt t="23989" x="14135100" y="5813425"/>
          <p14:tracePt t="23991" x="14117638" y="5813425"/>
          <p14:tracePt t="23992" x="14101763" y="5813425"/>
          <p14:tracePt t="23993" x="14084300" y="5813425"/>
          <p14:tracePt t="24006" x="14017625" y="5762625"/>
          <p14:tracePt t="24022" x="13966825" y="5729288"/>
          <p14:tracePt t="24039" x="13966825" y="5646738"/>
          <p14:tracePt t="24041" x="13966825" y="5629275"/>
          <p14:tracePt t="24056" x="14017625" y="5529263"/>
          <p14:tracePt t="24073" x="14101763" y="5427663"/>
          <p14:tracePt t="24074" x="14117638" y="5427663"/>
          <p14:tracePt t="24075" x="14135100" y="5427663"/>
          <p14:tracePt t="24077" x="14135100" y="5411788"/>
          <p14:tracePt t="24079" x="14150975" y="5411788"/>
          <p14:tracePt t="24089" x="14201775" y="5394325"/>
          <p14:tracePt t="24091" x="14217650" y="5394325"/>
          <p14:tracePt t="24106" x="14301788" y="5394325"/>
          <p14:tracePt t="24107" x="14319250" y="5394325"/>
          <p14:tracePt t="24109" x="14335125" y="5394325"/>
          <p14:tracePt t="24123" x="14436725" y="5394325"/>
          <p14:tracePt t="24126" x="14452600" y="5394325"/>
          <p14:tracePt t="24139" x="14503400" y="5445125"/>
          <p14:tracePt t="24141" x="14519275" y="5445125"/>
          <p14:tracePt t="24156" x="14552613" y="5511800"/>
          <p14:tracePt t="24172" x="14552613" y="5595938"/>
          <p14:tracePt t="24174" x="14552613" y="5613400"/>
          <p14:tracePt t="24189" x="14570075" y="5695950"/>
          <p14:tracePt t="24206" x="14570075" y="5780088"/>
          <p14:tracePt t="24223" x="14552613" y="5846763"/>
          <p14:tracePt t="24239" x="14485938" y="5897563"/>
          <p14:tracePt t="24241" x="14470063" y="5897563"/>
          <p14:tracePt t="24256" x="14319250" y="5948363"/>
          <p14:tracePt t="24258" x="14285913" y="5948363"/>
          <p14:tracePt t="24259" x="14268450" y="5948363"/>
          <p14:tracePt t="24261" x="14252575" y="5948363"/>
          <p14:tracePt t="24262" x="14235113" y="5948363"/>
          <p14:tracePt t="24263" x="14201775" y="5948363"/>
          <p14:tracePt t="24272" x="14101763" y="5964238"/>
          <p14:tracePt t="24274" x="14084300" y="5964238"/>
          <p14:tracePt t="24276" x="14050963" y="5964238"/>
          <p14:tracePt t="24278" x="14033500" y="5964238"/>
          <p14:tracePt t="24289" x="13917613" y="5964238"/>
          <p14:tracePt t="24291" x="13900150" y="5964238"/>
          <p14:tracePt t="24293" x="13882688" y="5964238"/>
          <p14:tracePt t="24306" x="13816013" y="5964238"/>
          <p14:tracePt t="24323" x="13766800" y="5948363"/>
          <p14:tracePt t="24340" x="13749338" y="5913438"/>
          <p14:tracePt t="24457" x="13749338" y="5897563"/>
          <p14:tracePt t="24509" x="13749338" y="5880100"/>
          <p14:tracePt t="24528" x="13749338" y="5864225"/>
          <p14:tracePt t="24533" x="13749338" y="5846763"/>
          <p14:tracePt t="24550" x="13749338" y="5830888"/>
          <p14:tracePt t="24560" x="13749338" y="5813425"/>
          <p14:tracePt t="24573" x="13749338" y="5797550"/>
          <p14:tracePt t="24606" x="13749338" y="5746750"/>
          <p14:tracePt t="24622" x="13749338" y="5729288"/>
          <p14:tracePt t="24646" x="13749338" y="5713413"/>
          <p14:tracePt t="24666" x="13749338" y="5695950"/>
          <p14:tracePt t="25669" x="13749338" y="5680075"/>
          <p14:tracePt t="25996" x="13749338" y="5662613"/>
          <p14:tracePt t="26014" x="13766800" y="5662613"/>
          <p14:tracePt t="26024" x="13782675" y="5662613"/>
          <p14:tracePt t="26030" x="13800138" y="5662613"/>
          <p14:tracePt t="26031" x="13800138" y="5646738"/>
          <p14:tracePt t="26039" x="13833475" y="5646738"/>
          <p14:tracePt t="26056" x="13900150" y="5646738"/>
          <p14:tracePt t="26058" x="13917613" y="5646738"/>
          <p14:tracePt t="26072" x="14000163" y="5646738"/>
          <p14:tracePt t="26074" x="14017625" y="5646738"/>
          <p14:tracePt t="26076" x="14033500" y="5646738"/>
          <p14:tracePt t="26090" x="14101763" y="5646738"/>
          <p14:tracePt t="26106" x="14201775" y="5646738"/>
          <p14:tracePt t="26108" x="14217650" y="5646738"/>
          <p14:tracePt t="26123" x="14319250" y="5646738"/>
          <p14:tracePt t="26139" x="14368463" y="5646738"/>
          <p14:tracePt t="26140" x="14385925" y="5646738"/>
          <p14:tracePt t="26156" x="14419263" y="5662613"/>
          <p14:tracePt t="26172" x="14436725" y="5680075"/>
          <p14:tracePt t="26189" x="14452600" y="5713413"/>
          <p14:tracePt t="26206" x="14452600" y="5729288"/>
          <p14:tracePt t="26222" x="14452600" y="5746750"/>
          <p14:tracePt t="26239" x="14452600" y="5780088"/>
          <p14:tracePt t="26257" x="14419263" y="5813425"/>
          <p14:tracePt t="26272" x="14385925" y="5813425"/>
          <p14:tracePt t="26289" x="14385925" y="5830888"/>
          <p14:tracePt t="26306" x="14368463" y="5830888"/>
          <p14:tracePt t="26325" x="14352588" y="5830888"/>
          <p14:tracePt t="26339" x="14335125" y="5813425"/>
          <p14:tracePt t="26356" x="14335125" y="5797550"/>
          <p14:tracePt t="26398" x="14335125" y="5780088"/>
          <p14:tracePt t="26406" x="14352588" y="5780088"/>
          <p14:tracePt t="26417" x="14368463" y="5780088"/>
          <p14:tracePt t="26427" x="14385925" y="5780088"/>
          <p14:tracePt t="26439" x="14403388" y="5780088"/>
          <p14:tracePt t="26456" x="14419263" y="5797550"/>
          <p14:tracePt t="26472" x="14436725" y="5864225"/>
          <p14:tracePt t="26489" x="14452600" y="5913438"/>
          <p14:tracePt t="26490" x="14452600" y="5930900"/>
          <p14:tracePt t="26506" x="14452600" y="5964238"/>
          <p14:tracePt t="26522" x="14436725" y="6030913"/>
          <p14:tracePt t="26539" x="14368463" y="6081713"/>
          <p14:tracePt t="26541" x="14352588" y="6081713"/>
          <p14:tracePt t="26556" x="14252575" y="6099175"/>
          <p14:tracePt t="26574" x="14168438" y="6099175"/>
          <p14:tracePt t="26576" x="14150975" y="6081713"/>
          <p14:tracePt t="26589" x="14101763" y="6030913"/>
          <p14:tracePt t="26590" x="14084300" y="5997575"/>
          <p14:tracePt t="26606" x="14068425" y="5864225"/>
          <p14:tracePt t="26608" x="14068425" y="5846763"/>
          <p14:tracePt t="26609" x="14068425" y="5830888"/>
          <p14:tracePt t="26611" x="14068425" y="5813425"/>
          <p14:tracePt t="26623" x="14050963" y="5695950"/>
          <p14:tracePt t="26624" x="14050963" y="5680075"/>
          <p14:tracePt t="26626" x="14050963" y="5662613"/>
          <p14:tracePt t="26627" x="14050963" y="5629275"/>
          <p14:tracePt t="26629" x="14050963" y="5613400"/>
          <p14:tracePt t="26639" x="14068425" y="5545138"/>
          <p14:tracePt t="26641" x="14068425" y="5529263"/>
          <p14:tracePt t="26656" x="14117638" y="5427663"/>
          <p14:tracePt t="26672" x="14201775" y="5360988"/>
          <p14:tracePt t="26674" x="14217650" y="5360988"/>
          <p14:tracePt t="26675" x="14217650" y="5345113"/>
          <p14:tracePt t="26677" x="14235113" y="5345113"/>
          <p14:tracePt t="26689" x="14319250" y="5327650"/>
          <p14:tracePt t="26706" x="14485938" y="5345113"/>
          <p14:tracePt t="26708" x="14503400" y="5345113"/>
          <p14:tracePt t="26722" x="14636750" y="5411788"/>
          <p14:tracePt t="26724" x="14654213" y="5427663"/>
          <p14:tracePt t="26726" x="14670088" y="5445125"/>
          <p14:tracePt t="26727" x="14687550" y="5445125"/>
          <p14:tracePt t="26729" x="14703425" y="5462588"/>
          <p14:tracePt t="26739" x="14754225" y="5545138"/>
          <p14:tracePt t="26740" x="14771688" y="5562600"/>
          <p14:tracePt t="26742" x="14771688" y="5578475"/>
          <p14:tracePt t="26743" x="14771688" y="5595938"/>
          <p14:tracePt t="26756" x="14787563" y="5662613"/>
          <p14:tracePt t="26772" x="14787563" y="5762625"/>
          <p14:tracePt t="26789" x="14787563" y="5780088"/>
          <p14:tracePt t="26828" x="14787563" y="5762625"/>
          <p14:tracePt t="26830" x="14787563" y="5746750"/>
          <p14:tracePt t="26839" x="14820900" y="5629275"/>
          <p14:tracePt t="26841" x="14820900" y="5613400"/>
          <p14:tracePt t="26842" x="14838363" y="5595938"/>
          <p14:tracePt t="26844" x="14838363" y="5562600"/>
          <p14:tracePt t="26845" x="14838363" y="5545138"/>
          <p14:tracePt t="26847" x="14854238" y="5529263"/>
          <p14:tracePt t="26848" x="14871700" y="5495925"/>
          <p14:tracePt t="26849" x="14871700" y="5478463"/>
          <p14:tracePt t="26851" x="14871700" y="5445125"/>
          <p14:tracePt t="26852" x="14887575" y="5445125"/>
          <p14:tracePt t="26854" x="14887575" y="5411788"/>
          <p14:tracePt t="26858" x="14922500" y="5345113"/>
          <p14:tracePt t="26872" x="15022513" y="5092700"/>
          <p14:tracePt t="26874" x="15038388" y="5059363"/>
          <p14:tracePt t="26876" x="15055850" y="5026025"/>
          <p14:tracePt t="26878" x="15055850" y="4992688"/>
          <p14:tracePt t="26879" x="15073313" y="4975225"/>
          <p14:tracePt t="26880" x="15089188" y="4926013"/>
          <p14:tracePt t="26889" x="15139988" y="4824413"/>
          <p14:tracePt t="26891" x="15139988" y="4808538"/>
          <p14:tracePt t="26906" x="15189200" y="4640263"/>
          <p14:tracePt t="26908" x="15189200" y="4624388"/>
          <p14:tracePt t="26909" x="15206663" y="4624388"/>
          <p14:tracePt t="26911" x="15206663" y="4606925"/>
          <p14:tracePt t="26922" x="15206663" y="4540250"/>
          <p14:tracePt t="26924" x="15222538" y="4524375"/>
          <p14:tracePt t="26939" x="15240000" y="4422775"/>
          <p14:tracePt t="26941" x="15240000" y="4406900"/>
          <p14:tracePt t="26956" x="15257463" y="4289425"/>
          <p14:tracePt t="26972" x="15273338" y="4187825"/>
          <p14:tracePt t="26974" x="15273338" y="4171950"/>
          <p14:tracePt t="26989" x="15290800" y="4087813"/>
          <p14:tracePt t="27006" x="15306675" y="4003675"/>
          <p14:tracePt t="27022" x="15306675" y="3970338"/>
          <p14:tracePt t="27039" x="15324138" y="3921125"/>
          <p14:tracePt t="27056" x="15340013" y="3870325"/>
          <p14:tracePt t="27073" x="15340013" y="3836988"/>
          <p14:tracePt t="27089" x="15357475" y="3819525"/>
          <p14:tracePt t="27106" x="15357475" y="3803650"/>
          <p14:tracePt t="27122" x="15357475" y="3786188"/>
          <p14:tracePt t="27154" x="15357475" y="3770313"/>
          <p14:tracePt t="27164" x="15357475" y="3752850"/>
          <p14:tracePt t="27174" x="15357475" y="3735388"/>
          <p14:tracePt t="27189" x="15373350" y="3702050"/>
          <p14:tracePt t="27206" x="15373350" y="3635375"/>
          <p14:tracePt t="27222" x="15373350" y="3602038"/>
          <p14:tracePt t="27239" x="15373350" y="3586163"/>
          <p14:tracePt t="27256" x="15373350" y="3568700"/>
          <p14:tracePt t="27346" x="15373350" y="3586163"/>
          <p14:tracePt t="27352" x="15373350" y="3602038"/>
          <p14:tracePt t="27356" x="15373350" y="3619500"/>
          <p14:tracePt t="27372" x="15373350" y="3786188"/>
          <p14:tracePt t="27374" x="15357475" y="3803650"/>
          <p14:tracePt t="27375" x="15357475" y="3819525"/>
          <p14:tracePt t="27377" x="15357475" y="3852863"/>
          <p14:tracePt t="27389" x="15340013" y="4021138"/>
          <p14:tracePt t="27391" x="15340013" y="4054475"/>
          <p14:tracePt t="27392" x="15340013" y="4071938"/>
          <p14:tracePt t="27406" x="15340013" y="4289425"/>
          <p14:tracePt t="27407" x="15340013" y="4322763"/>
          <p14:tracePt t="27409" x="15340013" y="4338638"/>
          <p14:tracePt t="27410" x="15340013" y="4373563"/>
          <p14:tracePt t="27411" x="15340013" y="4389438"/>
          <p14:tracePt t="27413" x="15340013" y="4422775"/>
          <p14:tracePt t="27414" x="15324138" y="4440238"/>
          <p14:tracePt t="27415" x="15324138" y="4456113"/>
          <p14:tracePt t="27417" x="15324138" y="4489450"/>
          <p14:tracePt t="27418" x="15324138" y="4506913"/>
          <p14:tracePt t="27420" x="15324138" y="4524375"/>
          <p14:tracePt t="27423" x="15324138" y="4591050"/>
          <p14:tracePt t="27425" x="15324138" y="4640263"/>
          <p14:tracePt t="27439" x="15324138" y="4892675"/>
          <p14:tracePt t="27441" x="15324138" y="4926013"/>
          <p14:tracePt t="27456" x="15324138" y="5176838"/>
          <p14:tracePt t="27472" x="15306675" y="5411788"/>
          <p14:tracePt t="27474" x="15306675" y="5427663"/>
          <p14:tracePt t="27489" x="15290800" y="5595938"/>
          <p14:tracePt t="27490" x="15290800" y="5613400"/>
          <p14:tracePt t="27492" x="15290800" y="5629275"/>
          <p14:tracePt t="27494" x="15290800" y="5646738"/>
          <p14:tracePt t="27496" x="15290800" y="5662613"/>
          <p14:tracePt t="27497" x="15290800" y="5680075"/>
          <p14:tracePt t="27506" x="15273338" y="5746750"/>
          <p14:tracePt t="27522" x="15273338" y="5830888"/>
          <p14:tracePt t="27524" x="15257463" y="5830888"/>
          <p14:tracePt t="27539" x="15257463" y="5880100"/>
          <p14:tracePt t="27560" x="15240000" y="5913438"/>
          <p14:tracePt t="27573" x="15240000" y="5930900"/>
          <p14:tracePt t="27606" x="15222538" y="5997575"/>
          <p14:tracePt t="27623" x="15206663" y="6030913"/>
          <p14:tracePt t="27639" x="15206663" y="6048375"/>
          <p14:tracePt t="27712" x="15206663" y="6030913"/>
          <p14:tracePt t="27715" x="15206663" y="6015038"/>
          <p14:tracePt t="27722" x="15206663" y="5948363"/>
          <p14:tracePt t="27724" x="15206663" y="5930900"/>
          <p14:tracePt t="27739" x="15206663" y="5680075"/>
          <p14:tracePt t="27741" x="15206663" y="5646738"/>
          <p14:tracePt t="27742" x="15206663" y="5629275"/>
          <p14:tracePt t="27744" x="15206663" y="5578475"/>
          <p14:tracePt t="27745" x="15206663" y="5562600"/>
          <p14:tracePt t="27746" x="15206663" y="5529263"/>
          <p14:tracePt t="27748" x="15206663" y="5511800"/>
          <p14:tracePt t="27756" x="15189200" y="5345113"/>
          <p14:tracePt t="27758" x="15189200" y="5311775"/>
          <p14:tracePt t="27760" x="15173325" y="5276850"/>
          <p14:tracePt t="27761" x="15173325" y="5260975"/>
          <p14:tracePt t="27762" x="15173325" y="5227638"/>
          <p14:tracePt t="27764" x="15173325" y="5194300"/>
          <p14:tracePt t="27766" x="15173325" y="5160963"/>
          <p14:tracePt t="27767" x="15173325" y="5143500"/>
          <p14:tracePt t="27769" x="15173325" y="5126038"/>
          <p14:tracePt t="27770" x="15173325" y="5092700"/>
          <p14:tracePt t="27774" x="15173325" y="5043488"/>
          <p14:tracePt t="27790" x="15155863" y="4824413"/>
          <p14:tracePt t="27791" x="15139988" y="4791075"/>
          <p14:tracePt t="27793" x="15139988" y="4757738"/>
          <p14:tracePt t="27806" x="15139988" y="4606925"/>
          <p14:tracePt t="27808" x="15139988" y="4591050"/>
          <p14:tracePt t="27809" x="15139988" y="4573588"/>
          <p14:tracePt t="27811" x="15139988" y="4557713"/>
          <p14:tracePt t="27812" x="15139988" y="4540250"/>
          <p14:tracePt t="27823" x="15139988" y="4473575"/>
          <p14:tracePt t="27839" x="15139988" y="4440238"/>
          <p14:tracePt t="27904" x="15139988" y="4456113"/>
          <p14:tracePt t="27912" x="15139988" y="4473575"/>
          <p14:tracePt t="27923" x="15139988" y="4540250"/>
          <p14:tracePt t="27940" x="15139988" y="4724400"/>
          <p14:tracePt t="27941" x="15139988" y="4741863"/>
          <p14:tracePt t="27943" x="15139988" y="4757738"/>
          <p14:tracePt t="27956" x="15139988" y="4926013"/>
          <p14:tracePt t="27958" x="15139988" y="4959350"/>
          <p14:tracePt t="27959" x="15139988" y="4975225"/>
          <p14:tracePt t="27961" x="15139988" y="4992688"/>
          <p14:tracePt t="27973" x="15139988" y="5126038"/>
          <p14:tracePt t="27974" x="15139988" y="5143500"/>
          <p14:tracePt t="27976" x="15139988" y="5160963"/>
          <p14:tracePt t="27989" x="15139988" y="5294313"/>
          <p14:tracePt t="27991" x="15139988" y="5311775"/>
          <p14:tracePt t="27993" x="15139988" y="5345113"/>
          <p14:tracePt t="28006" x="15139988" y="5445125"/>
          <p14:tracePt t="28007" x="15139988" y="5462588"/>
          <p14:tracePt t="28009" x="15139988" y="5478463"/>
          <p14:tracePt t="28023" x="15139988" y="5595938"/>
          <p14:tracePt t="28024" x="15139988" y="5613400"/>
          <p14:tracePt t="28026" x="15139988" y="5629275"/>
          <p14:tracePt t="28027" x="15139988" y="5646738"/>
          <p14:tracePt t="28039" x="15122525" y="5713413"/>
          <p14:tracePt t="28040" x="15122525" y="5729288"/>
          <p14:tracePt t="28056" x="15106650" y="5797550"/>
          <p14:tracePt t="28073" x="15106650" y="5813425"/>
          <p14:tracePt t="28165" x="15106650" y="5797550"/>
          <p14:tracePt t="28173" x="15106650" y="5780088"/>
          <p14:tracePt t="28175" x="15089188" y="5762625"/>
          <p14:tracePt t="28178" x="15089188" y="5746750"/>
          <p14:tracePt t="28190" x="15089188" y="5680075"/>
          <p14:tracePt t="28192" x="15073313" y="5662613"/>
          <p14:tracePt t="28206" x="15073313" y="5595938"/>
          <p14:tracePt t="28208" x="15055850" y="5595938"/>
          <p14:tracePt t="28223" x="15038388" y="5545138"/>
          <p14:tracePt t="28239" x="15038388" y="5511800"/>
          <p14:tracePt t="28241" x="15022513" y="5511800"/>
          <p14:tracePt t="28256" x="15022513" y="5478463"/>
          <p14:tracePt t="28273" x="15022513" y="5445125"/>
          <p14:tracePt t="28289" x="15022513" y="5394325"/>
          <p14:tracePt t="28306" x="15022513" y="5327650"/>
          <p14:tracePt t="28323" x="15022513" y="5276850"/>
          <p14:tracePt t="28324" x="15022513" y="5260975"/>
          <p14:tracePt t="28339" x="15038388" y="5227638"/>
          <p14:tracePt t="28356" x="15055850" y="5176838"/>
          <p14:tracePt t="28373" x="15055850" y="5143500"/>
          <p14:tracePt t="28389" x="15055850" y="5110163"/>
          <p14:tracePt t="28406" x="15055850" y="5059363"/>
          <p14:tracePt t="28407" x="15055850" y="5043488"/>
          <p14:tracePt t="28423" x="15073313" y="4992688"/>
          <p14:tracePt t="28439" x="15089188" y="4926013"/>
          <p14:tracePt t="28456" x="15106650" y="4892675"/>
          <p14:tracePt t="28472" x="15106650" y="4859338"/>
          <p14:tracePt t="28474" x="15122525" y="4859338"/>
          <p14:tracePt t="28475" x="15122525" y="4841875"/>
          <p14:tracePt t="29060" x="15106650" y="4841875"/>
          <p14:tracePt t="29088" x="15089188" y="4841875"/>
          <p14:tracePt t="29101" x="15073313" y="4841875"/>
          <p14:tracePt t="29110" x="15055850" y="4841875"/>
          <p14:tracePt t="29122" x="15005050" y="4841875"/>
          <p14:tracePt t="29139" x="14938375" y="4841875"/>
          <p14:tracePt t="29141" x="14922500" y="4841875"/>
          <p14:tracePt t="29142" x="14905038" y="4824413"/>
          <p14:tracePt t="29156" x="14854238" y="4824413"/>
          <p14:tracePt t="29172" x="14787563" y="4824413"/>
          <p14:tracePt t="29189" x="14720888" y="4824413"/>
          <p14:tracePt t="29206" x="14654213" y="4824413"/>
          <p14:tracePt t="29222" x="14603413" y="4824413"/>
          <p14:tracePt t="29239" x="14552613" y="4824413"/>
          <p14:tracePt t="29256" x="14536738" y="4824413"/>
          <p14:tracePt t="29272" x="14519275" y="4824413"/>
          <p14:tracePt t="29289" x="14485938" y="4824413"/>
          <p14:tracePt t="29306" x="14470063" y="4808538"/>
          <p14:tracePt t="29307" x="14452600" y="4808538"/>
          <p14:tracePt t="29323" x="14436725" y="4808538"/>
          <p14:tracePt t="29339" x="14419263" y="4808538"/>
          <p14:tracePt t="29624" x="14436725" y="4808538"/>
          <p14:tracePt t="29636" x="14452600" y="4808538"/>
          <p14:tracePt t="29645" x="14470063" y="4808538"/>
          <p14:tracePt t="29656" x="14503400" y="4791075"/>
          <p14:tracePt t="29673" x="14603413" y="4791075"/>
          <p14:tracePt t="29689" x="14703425" y="4791075"/>
          <p14:tracePt t="29691" x="14703425" y="4775200"/>
          <p14:tracePt t="29693" x="14720888" y="4775200"/>
          <p14:tracePt t="29706" x="14787563" y="4775200"/>
          <p14:tracePt t="29722" x="14854238" y="4775200"/>
          <p14:tracePt t="29724" x="14871700" y="4775200"/>
          <p14:tracePt t="29739" x="14922500" y="4775200"/>
          <p14:tracePt t="29756" x="14971713" y="4775200"/>
          <p14:tracePt t="29772" x="15022513" y="4775200"/>
          <p14:tracePt t="29773" x="15038388" y="4775200"/>
          <p14:tracePt t="29775" x="15055850" y="4775200"/>
          <p14:tracePt t="29789" x="15122525" y="4775200"/>
          <p14:tracePt t="29806" x="15189200" y="4775200"/>
          <p14:tracePt t="29822" x="15222538" y="4775200"/>
          <p14:tracePt t="29839" x="15257463" y="4775200"/>
          <p14:tracePt t="37315" x="15257463" y="4791075"/>
          <p14:tracePt t="37317" x="15257463" y="4808538"/>
          <p14:tracePt t="37323" x="15257463" y="4824413"/>
          <p14:tracePt t="37339" x="15273338" y="4892675"/>
          <p14:tracePt t="37356" x="15273338" y="4959350"/>
          <p14:tracePt t="37373" x="15290800" y="5076825"/>
          <p14:tracePt t="37375" x="15290800" y="5092700"/>
          <p14:tracePt t="37376" x="15290800" y="5110163"/>
          <p14:tracePt t="37389" x="15290800" y="5227638"/>
          <p14:tracePt t="37391" x="15290800" y="5243513"/>
          <p14:tracePt t="37393" x="15290800" y="5260975"/>
          <p14:tracePt t="37394" x="15306675" y="5260975"/>
          <p14:tracePt t="37396" x="15306675" y="5294313"/>
          <p14:tracePt t="37406" x="15306675" y="5345113"/>
          <p14:tracePt t="37422" x="15306675" y="5411788"/>
          <p14:tracePt t="37439" x="15306675" y="5427663"/>
          <p14:tracePt t="37578" x="15306675" y="5445125"/>
          <p14:tracePt t="37581" x="15306675" y="5462588"/>
          <p14:tracePt t="37590" x="15306675" y="5545138"/>
          <p14:tracePt t="37591" x="15290800" y="5562600"/>
          <p14:tracePt t="37594" x="15290800" y="5578475"/>
          <p14:tracePt t="37595" x="15290800" y="5595938"/>
          <p14:tracePt t="37598" x="15273338" y="5613400"/>
          <p14:tracePt t="37607" x="15240000" y="5695950"/>
          <p14:tracePt t="37608" x="15240000" y="5713413"/>
          <p14:tracePt t="37610" x="15240000" y="5746750"/>
          <p14:tracePt t="37612" x="15222538" y="5762625"/>
          <p14:tracePt t="37613" x="15222538" y="5797550"/>
          <p14:tracePt t="37615" x="15206663" y="5797550"/>
          <p14:tracePt t="37617" x="15206663" y="5813425"/>
          <p14:tracePt t="37624" x="15173325" y="5880100"/>
          <p14:tracePt t="37626" x="15155863" y="5913438"/>
          <p14:tracePt t="37640" x="15055850" y="6064250"/>
          <p14:tracePt t="37642" x="15038388" y="6081713"/>
          <p14:tracePt t="37644" x="15005050" y="6081713"/>
          <p14:tracePt t="37645" x="15005050" y="6099175"/>
          <p14:tracePt t="37647" x="14971713" y="6115050"/>
          <p14:tracePt t="37648" x="14955838" y="6115050"/>
          <p14:tracePt t="37657" x="14871700" y="6181725"/>
          <p14:tracePt t="37658" x="14854238" y="6181725"/>
          <p14:tracePt t="37660" x="14820900" y="6199188"/>
          <p14:tracePt t="37662" x="14805025" y="6215063"/>
          <p14:tracePt t="37663" x="14787563" y="6215063"/>
          <p14:tracePt t="37665" x="14787563" y="6232525"/>
          <p14:tracePt t="37667" x="14754225" y="6232525"/>
          <p14:tracePt t="37670" x="14738350" y="6232525"/>
          <p14:tracePt t="37672" x="14720888" y="6232525"/>
          <p14:tracePt t="37675" x="14670088" y="6232525"/>
          <p14:tracePt t="37677" x="14636750" y="6232525"/>
          <p14:tracePt t="37679" x="14620875" y="6232525"/>
          <p14:tracePt t="37681" x="14587538" y="6232525"/>
          <p14:tracePt t="37683" x="14570075" y="6232525"/>
          <p14:tracePt t="37685" x="14536738" y="6232525"/>
          <p14:tracePt t="37687" x="14519275" y="6232525"/>
          <p14:tracePt t="37691" x="14470063" y="6232525"/>
          <p14:tracePt t="37694" x="14419263" y="6232525"/>
          <p14:tracePt t="37696" x="14403388" y="6232525"/>
          <p14:tracePt t="37698" x="14368463" y="6232525"/>
          <p14:tracePt t="37699" x="14352588" y="6232525"/>
          <p14:tracePt t="37701" x="14319250" y="6199188"/>
          <p14:tracePt t="37702" x="14301788" y="6199188"/>
          <p14:tracePt t="37704" x="14285913" y="6181725"/>
          <p14:tracePt t="37706" x="14268450" y="6181725"/>
          <p14:tracePt t="37707" x="14235113" y="6148388"/>
          <p14:tracePt t="37709" x="14217650" y="6148388"/>
          <p14:tracePt t="37711" x="14217650" y="6132513"/>
          <p14:tracePt t="37712" x="14184313" y="6132513"/>
          <p14:tracePt t="37714" x="14168438" y="6115050"/>
          <p14:tracePt t="37716" x="14135100" y="6115050"/>
          <p14:tracePt t="37718" x="14117638" y="6081713"/>
          <p14:tracePt t="37720" x="14101763" y="6064250"/>
          <p14:tracePt t="37722" x="14084300" y="6064250"/>
          <p14:tracePt t="37724" x="14050963" y="6030913"/>
          <p14:tracePt t="37726" x="14033500" y="6015038"/>
          <p14:tracePt t="37727" x="14017625" y="5997575"/>
          <p14:tracePt t="37729" x="14000163" y="5981700"/>
          <p14:tracePt t="37730" x="14000163" y="5964238"/>
          <p14:tracePt t="37732" x="13984288" y="5948363"/>
          <p14:tracePt t="37733" x="13966825" y="5913438"/>
          <p14:tracePt t="37735" x="13950950" y="5897563"/>
          <p14:tracePt t="37737" x="13950950" y="5880100"/>
          <p14:tracePt t="37738" x="13950950" y="5864225"/>
          <p14:tracePt t="37741" x="13933488" y="5846763"/>
          <p14:tracePt t="37742" x="13917613" y="5797550"/>
          <p14:tracePt t="37743" x="13917613" y="5762625"/>
          <p14:tracePt t="37745" x="13900150" y="5713413"/>
          <p14:tracePt t="37747" x="13900150" y="5695950"/>
          <p14:tracePt t="37748" x="13900150" y="5680075"/>
          <p14:tracePt t="37750" x="13900150" y="5646738"/>
          <p14:tracePt t="37752" x="13882688" y="5613400"/>
          <p14:tracePt t="37754" x="13866813" y="5578475"/>
          <p14:tracePt t="37760" x="13866813" y="5462588"/>
          <p14:tracePt t="37762" x="13866813" y="5427663"/>
          <p14:tracePt t="37763" x="13866813" y="5394325"/>
          <p14:tracePt t="37766" x="13866813" y="5378450"/>
          <p14:tracePt t="37768" x="13882688" y="5327650"/>
          <p14:tracePt t="37770" x="13882688" y="5294313"/>
          <p14:tracePt t="37771" x="13882688" y="5276850"/>
          <p14:tracePt t="37774" x="13900150" y="5243513"/>
          <p14:tracePt t="37777" x="13917613" y="5194300"/>
          <p14:tracePt t="37780" x="13933488" y="5143500"/>
          <p14:tracePt t="37782" x="13950950" y="5126038"/>
          <p14:tracePt t="37785" x="13966825" y="5076825"/>
          <p14:tracePt t="37787" x="13984288" y="5043488"/>
          <p14:tracePt t="37791" x="14033500" y="4992688"/>
          <p14:tracePt t="37793" x="14050963" y="4959350"/>
          <p14:tracePt t="37795" x="14084300" y="4941888"/>
          <p14:tracePt t="37797" x="14101763" y="4908550"/>
          <p14:tracePt t="37799" x="14117638" y="4892675"/>
          <p14:tracePt t="37801" x="14150975" y="4892675"/>
          <p14:tracePt t="37802" x="14184313" y="4875213"/>
          <p14:tracePt t="37811" x="14319250" y="4841875"/>
          <p14:tracePt t="37813" x="14368463" y="4841875"/>
          <p14:tracePt t="37814" x="14403388" y="4824413"/>
          <p14:tracePt t="37816" x="14419263" y="4824413"/>
          <p14:tracePt t="37817" x="14436725" y="4824413"/>
          <p14:tracePt t="37819" x="14485938" y="4824413"/>
          <p14:tracePt t="37821" x="14519275" y="4824413"/>
          <p14:tracePt t="37828" x="14670088" y="4808538"/>
          <p14:tracePt t="37829" x="14720888" y="4808538"/>
          <p14:tracePt t="37831" x="14754225" y="4808538"/>
          <p14:tracePt t="37832" x="14787563" y="4808538"/>
          <p14:tracePt t="37839" x="14938375" y="4841875"/>
          <p14:tracePt t="37841" x="14971713" y="4859338"/>
          <p14:tracePt t="37842" x="15022513" y="4875213"/>
          <p14:tracePt t="37844" x="15038388" y="4892675"/>
          <p14:tracePt t="37845" x="15055850" y="4892675"/>
          <p14:tracePt t="37846" x="15089188" y="4908550"/>
          <p14:tracePt t="37848" x="15122525" y="4926013"/>
          <p14:tracePt t="37849" x="15139988" y="4941888"/>
          <p14:tracePt t="37851" x="15173325" y="4941888"/>
          <p14:tracePt t="37852" x="15189200" y="4941888"/>
          <p14:tracePt t="37853" x="15222538" y="4975225"/>
          <p14:tracePt t="37855" x="15240000" y="4975225"/>
          <p14:tracePt t="37856" x="15273338" y="4992688"/>
          <p14:tracePt t="37858" x="15290800" y="5010150"/>
          <p14:tracePt t="37859" x="15324138" y="5026025"/>
          <p14:tracePt t="37861" x="15324138" y="5043488"/>
          <p14:tracePt t="37863" x="15357475" y="5059363"/>
          <p14:tracePt t="37864" x="15390813" y="5092700"/>
          <p14:tracePt t="37866" x="15390813" y="5110163"/>
          <p14:tracePt t="37867" x="15406688" y="5110163"/>
          <p14:tracePt t="37868" x="15424150" y="5126038"/>
          <p14:tracePt t="37873" x="15474950" y="5160963"/>
          <p14:tracePt t="37875" x="15490825" y="5176838"/>
          <p14:tracePt t="37890" x="15608300" y="5345113"/>
          <p14:tracePt t="37891" x="15625763" y="5360988"/>
          <p14:tracePt t="37906" x="15659100" y="5529263"/>
          <p14:tracePt t="37908" x="15674975" y="5545138"/>
          <p14:tracePt t="37910" x="15674975" y="5578475"/>
          <p14:tracePt t="37923" x="15674975" y="5746750"/>
          <p14:tracePt t="37924" x="15674975" y="5780088"/>
          <p14:tracePt t="37926" x="15674975" y="5797550"/>
          <p14:tracePt t="37927" x="15674975" y="5813425"/>
          <p14:tracePt t="37929" x="15674975" y="5830888"/>
          <p14:tracePt t="37930" x="15674975" y="5846763"/>
          <p14:tracePt t="37931" x="15674975" y="5880100"/>
          <p14:tracePt t="37940" x="15641638" y="5964238"/>
          <p14:tracePt t="37942" x="15641638" y="5981700"/>
          <p14:tracePt t="37943" x="15625763" y="5997575"/>
          <p14:tracePt t="37944" x="15608300" y="6015038"/>
          <p14:tracePt t="37956" x="15541625" y="6132513"/>
          <p14:tracePt t="37958" x="15524163" y="6165850"/>
          <p14:tracePt t="37960" x="15490825" y="6181725"/>
          <p14:tracePt t="37961" x="15474950" y="6199188"/>
          <p14:tracePt t="37962" x="15457488" y="6215063"/>
          <p14:tracePt t="37964" x="15441613" y="6215063"/>
          <p14:tracePt t="37965" x="15424150" y="6232525"/>
          <p14:tracePt t="37966" x="15406688" y="6265863"/>
          <p14:tracePt t="37968" x="15390813" y="6265863"/>
          <p14:tracePt t="37969" x="15390813" y="6283325"/>
          <p14:tracePt t="37971" x="15340013" y="6283325"/>
          <p14:tracePt t="37973" x="15340013" y="6299200"/>
          <p14:tracePt t="37975" x="15290800" y="6332538"/>
          <p14:tracePt t="37976" x="15273338" y="6350000"/>
          <p14:tracePt t="37978" x="15257463" y="6350000"/>
          <p14:tracePt t="37979" x="15222538" y="6365875"/>
          <p14:tracePt t="37981" x="15173325" y="6383338"/>
          <p14:tracePt t="37983" x="15155863" y="6383338"/>
          <p14:tracePt t="37984" x="15139988" y="6400800"/>
          <p14:tracePt t="37985" x="15122525" y="6400800"/>
          <p14:tracePt t="37987" x="15089188" y="6400800"/>
          <p14:tracePt t="37989" x="15038388" y="6400800"/>
          <p14:tracePt t="37991" x="14989175" y="6416675"/>
          <p14:tracePt t="37992" x="14938375" y="6434138"/>
          <p14:tracePt t="37994" x="14905038" y="6434138"/>
          <p14:tracePt t="37995" x="14887575" y="6434138"/>
          <p14:tracePt t="37996" x="14820900" y="6434138"/>
          <p14:tracePt t="37998" x="14787563" y="6450013"/>
          <p14:tracePt t="37999" x="14754225" y="6450013"/>
          <p14:tracePt t="38000" x="14687550" y="6450013"/>
          <p14:tracePt t="38002" x="14636750" y="6450013"/>
          <p14:tracePt t="38004" x="14603413" y="6450013"/>
          <p14:tracePt t="38006" x="14519275" y="6467475"/>
          <p14:tracePt t="38007" x="14452600" y="6467475"/>
          <p14:tracePt t="38009" x="14419263" y="6467475"/>
          <p14:tracePt t="38010" x="14385925" y="6467475"/>
          <p14:tracePt t="38011" x="14301788" y="6467475"/>
          <p14:tracePt t="38013" x="14268450" y="6467475"/>
          <p14:tracePt t="38014" x="14217650" y="6467475"/>
          <p14:tracePt t="38015" x="14150975" y="6467475"/>
          <p14:tracePt t="38017" x="14101763" y="6467475"/>
          <p14:tracePt t="38018" x="14033500" y="6467475"/>
          <p14:tracePt t="38020" x="14000163" y="6467475"/>
          <p14:tracePt t="38021" x="13966825" y="6467475"/>
          <p14:tracePt t="38023" x="13882688" y="6467475"/>
          <p14:tracePt t="38024" x="13833475" y="6467475"/>
          <p14:tracePt t="38025" x="13749338" y="6467475"/>
          <p14:tracePt t="38027" x="13716000" y="6450013"/>
          <p14:tracePt t="38028" x="13631863" y="6434138"/>
          <p14:tracePt t="38030" x="13582650" y="6416675"/>
          <p14:tracePt t="38031" x="13498513" y="6400800"/>
          <p14:tracePt t="38033" x="13447713" y="6383338"/>
          <p14:tracePt t="38035" x="13363575" y="6350000"/>
          <p14:tracePt t="38036" x="13330238" y="6332538"/>
          <p14:tracePt t="38037" x="13247688" y="6316663"/>
          <p14:tracePt t="38039" x="13196888" y="6283325"/>
          <p14:tracePt t="38040" x="13112750" y="6265863"/>
          <p14:tracePt t="38042" x="13063538" y="6232525"/>
          <p14:tracePt t="38043" x="12979400" y="6199188"/>
          <p14:tracePt t="38044" x="12946063" y="6165850"/>
          <p14:tracePt t="38046" x="12895263" y="6148388"/>
          <p14:tracePt t="38047" x="12811125" y="6099175"/>
          <p14:tracePt t="38049" x="12777788" y="6081713"/>
          <p14:tracePt t="38051" x="12711113" y="6030913"/>
          <p14:tracePt t="38052" x="12660313" y="6015038"/>
          <p14:tracePt t="38054" x="12593638" y="5948363"/>
          <p14:tracePt t="38056" x="12526963" y="5897563"/>
          <p14:tracePt t="38057" x="12442825" y="5846763"/>
          <p14:tracePt t="38059" x="12409488" y="5813425"/>
          <p14:tracePt t="38060" x="12376150" y="5780088"/>
          <p14:tracePt t="38061" x="12309475" y="5729288"/>
          <p14:tracePt t="38063" x="12258675" y="5713413"/>
          <p14:tracePt t="38064" x="12225338" y="5680075"/>
          <p14:tracePt t="38066" x="12158663" y="5629275"/>
          <p14:tracePt t="38067" x="12125325" y="5613400"/>
          <p14:tracePt t="38068" x="12058650" y="5545138"/>
          <p14:tracePt t="38070" x="12025313" y="5511800"/>
          <p14:tracePt t="38071" x="11974513" y="5478463"/>
          <p14:tracePt t="38073" x="11923713" y="5427663"/>
          <p14:tracePt t="38074" x="11874500" y="5411788"/>
          <p14:tracePt t="38075" x="11806238" y="5345113"/>
          <p14:tracePt t="38077" x="11772900" y="5327650"/>
          <p14:tracePt t="38078" x="11723688" y="5260975"/>
          <p14:tracePt t="38080" x="11655425" y="5194300"/>
          <p14:tracePt t="38082" x="11622088" y="5176838"/>
          <p14:tracePt t="38083" x="11588750" y="5143500"/>
          <p14:tracePt t="38084" x="11539538" y="5076825"/>
          <p14:tracePt t="38086" x="11504613" y="5059363"/>
          <p14:tracePt t="38087" x="11471275" y="5026025"/>
          <p14:tracePt t="38088" x="11437938" y="4975225"/>
          <p14:tracePt t="38090" x="11388725" y="4941888"/>
          <p14:tracePt t="38091" x="11337925" y="4875213"/>
          <p14:tracePt t="38093" x="11320463" y="4841875"/>
          <p14:tracePt t="38094" x="11304588" y="4808538"/>
          <p14:tracePt t="38096" x="11271250" y="4757738"/>
          <p14:tracePt t="38097" x="11253788" y="4708525"/>
          <p14:tracePt t="38099" x="11220450" y="4691063"/>
          <p14:tracePt t="38101" x="11220450" y="4624388"/>
          <p14:tracePt t="38102" x="11204575" y="4624388"/>
          <p14:tracePt t="38103" x="11187113" y="4573588"/>
          <p14:tracePt t="38117" x="11153775" y="4322763"/>
          <p14:tracePt t="38129" x="11169650" y="4187825"/>
          <p14:tracePt t="38130" x="11169650" y="4171950"/>
          <p14:tracePt t="38139" x="11204575" y="4105275"/>
          <p14:tracePt t="38140" x="11204575" y="4087813"/>
          <p14:tracePt t="38142" x="11220450" y="4071938"/>
          <p14:tracePt t="38144" x="11237913" y="4071938"/>
          <p14:tracePt t="38156" x="11304588" y="4037013"/>
          <p14:tracePt t="38158" x="11320463" y="4037013"/>
          <p14:tracePt t="38172" x="11404600" y="4037013"/>
          <p14:tracePt t="38189" x="11504613" y="4087813"/>
          <p14:tracePt t="38191" x="11522075" y="4105275"/>
          <p14:tracePt t="38206" x="11606213" y="4271963"/>
          <p14:tracePt t="38207" x="11606213" y="4305300"/>
          <p14:tracePt t="38209" x="11606213" y="4322763"/>
          <p14:tracePt t="38210" x="11622088" y="4356100"/>
          <p14:tracePt t="38212" x="11622088" y="4373563"/>
          <p14:tracePt t="38214" x="11622088" y="4406900"/>
          <p14:tracePt t="38215" x="11639550" y="4440238"/>
          <p14:tracePt t="38216" x="11639550" y="4489450"/>
          <p14:tracePt t="38218" x="11639550" y="4506913"/>
          <p14:tracePt t="38219" x="11639550" y="4573588"/>
          <p14:tracePt t="38221" x="11639550" y="4591050"/>
          <p14:tracePt t="38222" x="11639550" y="4606925"/>
          <p14:tracePt t="38224" x="11639550" y="4673600"/>
          <p14:tracePt t="38225" x="11622088" y="4724400"/>
          <p14:tracePt t="38227" x="11622088" y="4775200"/>
          <p14:tracePt t="38228" x="11622088" y="4808538"/>
          <p14:tracePt t="38229" x="11606213" y="4859338"/>
          <p14:tracePt t="38231" x="11588750" y="4892675"/>
          <p14:tracePt t="38232" x="11588750" y="4926013"/>
          <p14:tracePt t="38233" x="11572875" y="4992688"/>
          <p14:tracePt t="38236" x="11572875" y="5043488"/>
          <p14:tracePt t="38238" x="11555413" y="5110163"/>
          <p14:tracePt t="38240" x="11555413" y="5176838"/>
          <p14:tracePt t="38241" x="11539538" y="5260975"/>
          <p14:tracePt t="38243" x="11539538" y="5276850"/>
          <p14:tracePt t="38244" x="11539538" y="5294313"/>
          <p14:tracePt t="38245" x="11539538" y="5360988"/>
          <p14:tracePt t="38247" x="11539538" y="5394325"/>
          <p14:tracePt t="38252" x="11539538" y="5495925"/>
          <p14:tracePt t="38253" x="11539538" y="5529263"/>
          <p14:tracePt t="38254" x="11539538" y="5562600"/>
          <p14:tracePt t="38256" x="11539538" y="5578475"/>
          <p14:tracePt t="38257" x="11539538" y="5595938"/>
          <p14:tracePt t="38259" x="11539538" y="5629275"/>
          <p14:tracePt t="38263" x="11539538" y="5646738"/>
          <p14:tracePt t="38272" x="11539538" y="5695950"/>
          <p14:tracePt t="38434" x="11539538" y="5713413"/>
          <p14:tracePt t="38436" x="11555413" y="5713413"/>
          <p14:tracePt t="38438" x="11572875" y="5746750"/>
          <p14:tracePt t="38439" x="11606213" y="5746750"/>
          <p14:tracePt t="38441" x="11606213" y="5762625"/>
          <p14:tracePt t="38442" x="11622088" y="5762625"/>
          <p14:tracePt t="38445" x="11655425" y="5780088"/>
          <p14:tracePt t="38446" x="11672888" y="5797550"/>
          <p14:tracePt t="38455" x="11706225" y="5813425"/>
          <p14:tracePt t="38457" x="11706225" y="5830888"/>
          <p14:tracePt t="38473" x="11723688" y="5897563"/>
          <p14:tracePt t="38474" x="11723688" y="5913438"/>
          <p14:tracePt t="38489" x="11588750" y="6030913"/>
          <p14:tracePt t="38491" x="11555413" y="6048375"/>
          <p14:tracePt t="38492" x="11539538" y="6064250"/>
          <p14:tracePt t="38493" x="11504613" y="6081713"/>
          <p14:tracePt t="38495" x="11488738" y="6099175"/>
          <p14:tracePt t="38496" x="11455400" y="6099175"/>
          <p14:tracePt t="38497" x="11404600" y="6132513"/>
          <p14:tracePt t="38499" x="11388725" y="6132513"/>
          <p14:tracePt t="38500" x="11337925" y="6165850"/>
          <p14:tracePt t="38502" x="11304588" y="6165850"/>
          <p14:tracePt t="38504" x="11253788" y="6199188"/>
          <p14:tracePt t="38509" x="11120438" y="6249988"/>
          <p14:tracePt t="38511" x="11036300" y="6283325"/>
          <p14:tracePt t="38512" x="11002963" y="6299200"/>
          <p14:tracePt t="38513" x="10936288" y="6332538"/>
          <p14:tracePt t="38515" x="10902950" y="6332538"/>
          <p14:tracePt t="38516" x="10818813" y="6383338"/>
          <p14:tracePt t="38518" x="10785475" y="6383338"/>
          <p14:tracePt t="38519" x="10701338" y="6416675"/>
          <p14:tracePt t="38521" x="10668000" y="6434138"/>
          <p14:tracePt t="38522" x="10617200" y="6450013"/>
          <p14:tracePt t="38524" x="10550525" y="6483350"/>
          <p14:tracePt t="38525" x="10501313" y="6483350"/>
          <p14:tracePt t="38526" x="10417175" y="6534150"/>
          <p14:tracePt t="38528" x="10366375" y="6534150"/>
          <p14:tracePt t="38529" x="10315575" y="6551613"/>
          <p14:tracePt t="38531" x="10215563" y="6584950"/>
          <p14:tracePt t="38533" x="10115550" y="6618288"/>
          <p14:tracePt t="38534" x="10015538" y="6651625"/>
          <p14:tracePt t="38536" x="9947275" y="6651625"/>
          <p14:tracePt t="38537" x="9831388" y="6684963"/>
          <p14:tracePt t="38539" x="9780588" y="6700838"/>
          <p14:tracePt t="38541" x="9680575" y="6718300"/>
          <p14:tracePt t="38542" x="9596438" y="6735763"/>
          <p14:tracePt t="38544" x="9496425" y="6751638"/>
          <p14:tracePt t="38545" x="9428163" y="6769100"/>
          <p14:tracePt t="38547" x="9310688" y="6784975"/>
          <p14:tracePt t="38548" x="9244013" y="6784975"/>
          <p14:tracePt t="38549" x="9144000" y="6784975"/>
          <p14:tracePt t="38551" x="9077325" y="6784975"/>
          <p14:tracePt t="38552" x="8942388" y="6784975"/>
          <p14:tracePt t="38554" x="8893175" y="6784975"/>
          <p14:tracePt t="38555" x="8842375" y="6784975"/>
          <p14:tracePt t="38558" x="8658225" y="6802438"/>
          <p14:tracePt t="38559" x="8540750" y="6802438"/>
          <p14:tracePt t="38561" x="8491538" y="6802438"/>
          <p14:tracePt t="38563" x="8407400" y="6802438"/>
          <p14:tracePt t="38565" x="8289925" y="6802438"/>
          <p14:tracePt t="38566" x="8189913" y="6802438"/>
          <p14:tracePt t="38568" x="8139113" y="6818313"/>
          <p14:tracePt t="38569" x="8039100" y="6818313"/>
          <p14:tracePt t="38571" x="7988300" y="6818313"/>
          <p14:tracePt t="38572" x="7904163" y="6818313"/>
          <p14:tracePt t="38574" x="7854950" y="6818313"/>
          <p14:tracePt t="38575" x="7770813" y="6818313"/>
          <p14:tracePt t="38577" x="7720013" y="6818313"/>
          <p14:tracePt t="38579" x="7637463" y="6835775"/>
          <p14:tracePt t="38581" x="7553325" y="6835775"/>
          <p14:tracePt t="38582" x="7502525" y="6835775"/>
          <p14:tracePt t="38583" x="7402513" y="6835775"/>
          <p14:tracePt t="38585" x="7369175" y="6835775"/>
          <p14:tracePt t="38586" x="7335838" y="6835775"/>
          <p14:tracePt t="38587" x="7267575" y="6835775"/>
          <p14:tracePt t="38589" x="7234238" y="6835775"/>
          <p14:tracePt t="38591" x="7167563" y="6835775"/>
          <p14:tracePt t="38592" x="7118350" y="6835775"/>
          <p14:tracePt t="38593" x="7034213" y="6835775"/>
          <p14:tracePt t="38595" x="7000875" y="6835775"/>
          <p14:tracePt t="38597" x="6932613" y="6835775"/>
          <p14:tracePt t="38598" x="6899275" y="6835775"/>
          <p14:tracePt t="38599" x="6816725" y="6835775"/>
          <p14:tracePt t="38601" x="6765925" y="6835775"/>
          <p14:tracePt t="38602" x="6732588" y="6835775"/>
          <p14:tracePt t="38603" x="6665913" y="6835775"/>
          <p14:tracePt t="38605" x="6632575" y="6835775"/>
          <p14:tracePt t="38607" x="6564313" y="6835775"/>
          <p14:tracePt t="38608" x="6481763" y="6835775"/>
          <p14:tracePt t="38610" x="6430963" y="6835775"/>
          <p14:tracePt t="38612" x="6364288" y="6835775"/>
          <p14:tracePt t="38613" x="6313488" y="6835775"/>
          <p14:tracePt t="38615" x="6262688" y="6818313"/>
          <p14:tracePt t="38616" x="6196013" y="6818313"/>
          <p14:tracePt t="38618" x="6162675" y="6818313"/>
          <p14:tracePt t="38619" x="6129338" y="6818313"/>
          <p14:tracePt t="38620" x="6045200" y="6802438"/>
          <p14:tracePt t="38623" x="5995988" y="6784975"/>
          <p14:tracePt t="38624" x="5962650" y="6769100"/>
          <p14:tracePt t="38625" x="5878513" y="6769100"/>
          <p14:tracePt t="38627" x="5845175" y="6751638"/>
          <p14:tracePt t="38629" x="5778500" y="6718300"/>
          <p14:tracePt t="38630" x="5761038" y="6718300"/>
          <p14:tracePt t="38631" x="5676900" y="6700838"/>
          <p14:tracePt t="38633" x="5643563" y="6684963"/>
          <p14:tracePt t="38634" x="5627688" y="6684963"/>
          <p14:tracePt t="38635" x="5543550" y="6667500"/>
          <p14:tracePt t="38637" x="5510213" y="6667500"/>
          <p14:tracePt t="38646" x="5259388" y="6567488"/>
          <p14:tracePt t="38656" x="5073650" y="6467475"/>
          <p14:tracePt t="38658" x="5057775" y="6467475"/>
          <p14:tracePt t="38659" x="5040313" y="6450013"/>
          <p14:tracePt t="38660" x="5024438" y="6434138"/>
          <p14:tracePt t="38662" x="5006975" y="6434138"/>
          <p14:tracePt t="38663" x="4991100" y="6400800"/>
          <p14:tracePt t="38665" x="4973638" y="6400800"/>
          <p14:tracePt t="38666" x="4957763" y="6383338"/>
          <p14:tracePt t="38667" x="4957763" y="6365875"/>
          <p14:tracePt t="38669" x="4940300" y="6365875"/>
          <p14:tracePt t="38673" x="4906963" y="6332538"/>
          <p14:tracePt t="38675" x="4889500" y="6316663"/>
          <p14:tracePt t="38677" x="4889500" y="6299200"/>
          <p14:tracePt t="38690" x="4856163" y="6165850"/>
          <p14:tracePt t="38691" x="4856163" y="6132513"/>
          <p14:tracePt t="38706" x="4856163" y="5964238"/>
          <p14:tracePt t="38707" x="4856163" y="5948363"/>
          <p14:tracePt t="38709" x="4856163" y="5930900"/>
          <p14:tracePt t="38711" x="4873625" y="5897563"/>
          <p14:tracePt t="38712" x="4889500" y="5880100"/>
          <p14:tracePt t="38713" x="4889500" y="5846763"/>
          <p14:tracePt t="38715" x="4906963" y="5846763"/>
          <p14:tracePt t="38716" x="4906963" y="5830888"/>
          <p14:tracePt t="38717" x="4924425" y="5797550"/>
          <p14:tracePt t="38719" x="4924425" y="5780088"/>
          <p14:tracePt t="38720" x="4957763" y="5746750"/>
          <p14:tracePt t="38725" x="4991100" y="5695950"/>
          <p14:tracePt t="38726" x="5024438" y="5662613"/>
          <p14:tracePt t="38728" x="5040313" y="5662613"/>
          <p14:tracePt t="38729" x="5040313" y="5646738"/>
          <p14:tracePt t="38730" x="5073650" y="5613400"/>
          <p14:tracePt t="38732" x="5091113" y="5595938"/>
          <p14:tracePt t="38733" x="5108575" y="5578475"/>
          <p14:tracePt t="38734" x="5124450" y="5562600"/>
          <p14:tracePt t="38736" x="5157788" y="5529263"/>
          <p14:tracePt t="38738" x="5175250" y="5529263"/>
          <p14:tracePt t="38739" x="5191125" y="5495925"/>
          <p14:tracePt t="38741" x="5241925" y="5478463"/>
          <p14:tracePt t="38742" x="5259388" y="5462588"/>
          <p14:tracePt t="38743" x="5292725" y="5445125"/>
          <p14:tracePt t="38745" x="5308600" y="5427663"/>
          <p14:tracePt t="38746" x="5341938" y="5427663"/>
          <p14:tracePt t="38747" x="5392738" y="5411788"/>
          <p14:tracePt t="38749" x="5426075" y="5394325"/>
          <p14:tracePt t="38751" x="5476875" y="5394325"/>
          <p14:tracePt t="38752" x="5543550" y="5394325"/>
          <p14:tracePt t="38754" x="5594350" y="5378450"/>
          <p14:tracePt t="38759" x="5794375" y="5360988"/>
          <p14:tracePt t="38760" x="5845175" y="5360988"/>
          <p14:tracePt t="38762" x="5929313" y="5360988"/>
          <p14:tracePt t="38763" x="5978525" y="5360988"/>
          <p14:tracePt t="38764" x="6062663" y="5360988"/>
          <p14:tracePt t="38766" x="6113463" y="5360988"/>
          <p14:tracePt t="38768" x="6213475" y="5360988"/>
          <p14:tracePt t="38769" x="6262688" y="5360988"/>
          <p14:tracePt t="38770" x="6364288" y="5378450"/>
          <p14:tracePt t="38776" x="6581775" y="5394325"/>
          <p14:tracePt t="38778" x="6665913" y="5427663"/>
          <p14:tracePt t="38779" x="6715125" y="5427663"/>
          <p14:tracePt t="38780" x="6799263" y="5445125"/>
          <p14:tracePt t="38782" x="6850063" y="5462588"/>
          <p14:tracePt t="38783" x="6916738" y="5478463"/>
          <p14:tracePt t="38785" x="6950075" y="5495925"/>
          <p14:tracePt t="38786" x="7034213" y="5529263"/>
          <p14:tracePt t="38788" x="7067550" y="5529263"/>
          <p14:tracePt t="38789" x="7083425" y="5529263"/>
          <p14:tracePt t="38791" x="7167563" y="5562600"/>
          <p14:tracePt t="38792" x="7185025" y="5562600"/>
          <p14:tracePt t="38793" x="7234238" y="5595938"/>
          <p14:tracePt t="38795" x="7267575" y="5613400"/>
          <p14:tracePt t="38799" x="7351713" y="5662613"/>
          <p14:tracePt t="38806" x="7435850" y="5713413"/>
          <p14:tracePt t="38808" x="7453313" y="5746750"/>
          <p14:tracePt t="38823" x="7519988" y="5897563"/>
          <p14:tracePt t="38824" x="7519988" y="5913438"/>
          <p14:tracePt t="38826" x="7519988" y="5930900"/>
          <p14:tracePt t="38827" x="7535863" y="5948363"/>
          <p14:tracePt t="38840" x="7553325" y="6081713"/>
          <p14:tracePt t="38841" x="7553325" y="6115050"/>
          <p14:tracePt t="38843" x="7553325" y="6132513"/>
          <p14:tracePt t="38845" x="7553325" y="6165850"/>
          <p14:tracePt t="38846" x="7553325" y="6181725"/>
          <p14:tracePt t="38848" x="7553325" y="6215063"/>
          <p14:tracePt t="38856" x="7535863" y="6332538"/>
          <p14:tracePt t="38858" x="7535863" y="6365875"/>
          <p14:tracePt t="38859" x="7535863" y="6383338"/>
          <p14:tracePt t="38860" x="7519988" y="6416675"/>
          <p14:tracePt t="38862" x="7519988" y="6450013"/>
          <p14:tracePt t="38863" x="7502525" y="6483350"/>
          <p14:tracePt t="38865" x="7502525" y="6500813"/>
          <p14:tracePt t="38866" x="7486650" y="6516688"/>
          <p14:tracePt t="38867" x="7486650" y="6567488"/>
          <p14:tracePt t="38869" x="7469188" y="6567488"/>
          <p14:tracePt t="38870" x="7453313" y="6618288"/>
          <p14:tracePt t="38872" x="7435850" y="6634163"/>
          <p14:tracePt t="38874" x="7418388" y="6667500"/>
          <p14:tracePt t="38875" x="7402513" y="6684963"/>
          <p14:tracePt t="38877" x="7369175" y="6718300"/>
          <p14:tracePt t="38878" x="7335838" y="6735763"/>
          <p14:tracePt t="38880" x="7318375" y="6751638"/>
          <p14:tracePt t="38881" x="7302500" y="6769100"/>
          <p14:tracePt t="38882" x="7267575" y="6802438"/>
          <p14:tracePt t="38884" x="7234238" y="6818313"/>
          <p14:tracePt t="38888" x="7167563" y="6869113"/>
          <p14:tracePt t="38890" x="7134225" y="6886575"/>
          <p14:tracePt t="38891" x="7083425" y="6902450"/>
          <p14:tracePt t="38894" x="7050088" y="6935788"/>
          <p14:tracePt t="38895" x="7016750" y="6935788"/>
          <p14:tracePt t="38897" x="6967538" y="6969125"/>
          <p14:tracePt t="38898" x="6932613" y="6986588"/>
          <p14:tracePt t="38900" x="6899275" y="7002463"/>
          <p14:tracePt t="38902" x="6865938" y="7019925"/>
          <p14:tracePt t="38903" x="6832600" y="7037388"/>
          <p14:tracePt t="38904" x="6816725" y="7037388"/>
          <p14:tracePt t="38910" x="6648450" y="7086600"/>
          <p14:tracePt t="38912" x="6615113" y="7104063"/>
          <p14:tracePt t="38913" x="6581775" y="7104063"/>
          <p14:tracePt t="38915" x="6548438" y="7119938"/>
          <p14:tracePt t="38917" x="6515100" y="7119938"/>
          <p14:tracePt t="38918" x="6497638" y="7119938"/>
          <p14:tracePt t="38919" x="6448425" y="7137400"/>
          <p14:tracePt t="38921" x="6430963" y="7137400"/>
          <p14:tracePt t="38923" x="6380163" y="7137400"/>
          <p14:tracePt t="38925" x="6330950" y="7153275"/>
          <p14:tracePt t="38926" x="6313488" y="7153275"/>
          <p14:tracePt t="38928" x="6280150" y="7153275"/>
          <p14:tracePt t="38929" x="6262688" y="7153275"/>
          <p14:tracePt t="38931" x="6213475" y="7153275"/>
          <p14:tracePt t="38934" x="6162675" y="7153275"/>
          <p14:tracePt t="38938" x="6113463" y="7153275"/>
          <p14:tracePt t="38941" x="6062663" y="7153275"/>
          <p14:tracePt t="38943" x="6045200" y="7153275"/>
          <p14:tracePt t="38955" x="5962650" y="7086600"/>
          <p14:tracePt t="38973" x="5962650" y="6919913"/>
          <p14:tracePt t="38975" x="5962650" y="6869113"/>
          <p14:tracePt t="38990" x="6011863" y="6516688"/>
          <p14:tracePt t="38992" x="6029325" y="6450013"/>
          <p14:tracePt t="38993" x="6045200" y="6434138"/>
          <p14:tracePt t="38994" x="6062663" y="6383338"/>
          <p14:tracePt t="38996" x="6062663" y="6350000"/>
          <p14:tracePt t="38998" x="6078538" y="6299200"/>
          <p14:tracePt t="38999" x="6096000" y="6249988"/>
          <p14:tracePt t="39001" x="6096000" y="6232525"/>
          <p14:tracePt t="39002" x="6129338" y="6199188"/>
          <p14:tracePt t="39004" x="6129338" y="6181725"/>
          <p14:tracePt t="39006" x="6146800" y="6132513"/>
          <p14:tracePt t="39007" x="6162675" y="6099175"/>
          <p14:tracePt t="39009" x="6162675" y="6081713"/>
          <p14:tracePt t="39010" x="6180138" y="6064250"/>
          <p14:tracePt t="39011" x="6196013" y="6030913"/>
          <p14:tracePt t="39013" x="6213475" y="6030913"/>
          <p14:tracePt t="39014" x="6229350" y="5997575"/>
          <p14:tracePt t="39016" x="6229350" y="5981700"/>
          <p14:tracePt t="39017" x="6246813" y="5981700"/>
          <p14:tracePt t="39018" x="6280150" y="5948363"/>
          <p14:tracePt t="39020" x="6280150" y="5930900"/>
          <p14:tracePt t="39022" x="6313488" y="5930900"/>
          <p14:tracePt t="39024" x="6346825" y="5913438"/>
          <p14:tracePt t="39026" x="6380163" y="5880100"/>
          <p14:tracePt t="39030" x="6464300" y="5846763"/>
          <p14:tracePt t="39032" x="6481763" y="5846763"/>
          <p14:tracePt t="39033" x="6497638" y="5846763"/>
          <p14:tracePt t="39034" x="6530975" y="5830888"/>
          <p14:tracePt t="39036" x="6564313" y="5830888"/>
          <p14:tracePt t="39037" x="6597650" y="5813425"/>
          <p14:tracePt t="39039" x="6615113" y="5797550"/>
          <p14:tracePt t="39041" x="6648450" y="5797550"/>
          <p14:tracePt t="39042" x="6681788" y="5797550"/>
          <p14:tracePt t="39044" x="6699250" y="5797550"/>
          <p14:tracePt t="39049" x="6799263" y="5780088"/>
          <p14:tracePt t="39056" x="6932613" y="5780088"/>
          <p14:tracePt t="39057" x="6950075" y="5780088"/>
          <p14:tracePt t="39058" x="7000875" y="5780088"/>
          <p14:tracePt t="39060" x="7034213" y="5797550"/>
          <p14:tracePt t="39073" x="7285038" y="5913438"/>
          <p14:tracePt t="39074" x="7318375" y="5930900"/>
          <p14:tracePt t="39076" x="7351713" y="5948363"/>
          <p14:tracePt t="39077" x="7385050" y="5981700"/>
          <p14:tracePt t="39078" x="7418388" y="5997575"/>
          <p14:tracePt t="39080" x="7435850" y="6015038"/>
          <p14:tracePt t="39081" x="7453313" y="6015038"/>
          <p14:tracePt t="39082" x="7486650" y="6048375"/>
          <p14:tracePt t="39084" x="7519988" y="6064250"/>
          <p14:tracePt t="39086" x="7535863" y="6099175"/>
          <p14:tracePt t="39087" x="7553325" y="6099175"/>
          <p14:tracePt t="39089" x="7569200" y="6115050"/>
          <p14:tracePt t="39090" x="7586663" y="6148388"/>
          <p14:tracePt t="39092" x="7620000" y="6181725"/>
          <p14:tracePt t="39093" x="7637463" y="6199188"/>
          <p14:tracePt t="39095" x="7653338" y="6215063"/>
          <p14:tracePt t="39096" x="7670800" y="6232525"/>
          <p14:tracePt t="39097" x="7686675" y="6249988"/>
          <p14:tracePt t="39102" x="7720013" y="6316663"/>
          <p14:tracePt t="39103" x="7720013" y="6332538"/>
          <p14:tracePt t="39108" x="7753350" y="6400800"/>
          <p14:tracePt t="39123" x="7804150" y="6618288"/>
          <p14:tracePt t="39125" x="7804150" y="6634163"/>
          <p14:tracePt t="39126" x="7821613" y="6651625"/>
          <p14:tracePt t="39127" x="7821613" y="6684963"/>
          <p14:tracePt t="39129" x="7821613" y="6700838"/>
          <p14:tracePt t="39130" x="7837488" y="6700838"/>
          <p14:tracePt t="39132" x="7837488" y="6735763"/>
          <p14:tracePt t="39139" x="7837488" y="6835775"/>
          <p14:tracePt t="39140" x="7837488" y="6869113"/>
          <p14:tracePt t="39156" x="7837488" y="7037388"/>
          <p14:tracePt t="39158" x="7821613" y="7053263"/>
          <p14:tracePt t="39173" x="7737475" y="7153275"/>
          <p14:tracePt t="39189" x="7653338" y="7170738"/>
          <p14:tracePt t="39206" x="7586663" y="7170738"/>
          <p14:tracePt t="39223" x="7535863" y="7119938"/>
          <p14:tracePt t="39240" x="7486650" y="7019925"/>
          <p14:tracePt t="39241" x="7486650" y="7002463"/>
          <p14:tracePt t="39243" x="7486650" y="6986588"/>
          <p14:tracePt t="39244" x="7469188" y="6986588"/>
          <p14:tracePt t="39246" x="7469188" y="6969125"/>
          <p14:tracePt t="39247" x="7469188" y="6953250"/>
          <p14:tracePt t="39248" x="7469188" y="6935788"/>
          <p14:tracePt t="39257" x="7453313" y="6869113"/>
          <p14:tracePt t="39259" x="7435850" y="6851650"/>
          <p14:tracePt t="39260" x="7435850" y="6835775"/>
          <p14:tracePt t="39261" x="7435850" y="6818313"/>
          <p14:tracePt t="39272" x="7435850" y="6718300"/>
          <p14:tracePt t="39274" x="7435850" y="6700838"/>
          <p14:tracePt t="39289" x="7435850" y="6567488"/>
          <p14:tracePt t="39291" x="7435850" y="6551613"/>
          <p14:tracePt t="39306" x="7453313" y="6467475"/>
          <p14:tracePt t="39307" x="7469188" y="6450013"/>
          <p14:tracePt t="39323" x="7535863" y="6383338"/>
          <p14:tracePt t="39325" x="7535863" y="6365875"/>
          <p14:tracePt t="39326" x="7553325" y="6365875"/>
          <p14:tracePt t="39339" x="7602538" y="6365875"/>
          <p14:tracePt t="39341" x="7620000" y="6350000"/>
          <p14:tracePt t="39342" x="7637463" y="6350000"/>
          <p14:tracePt t="39356" x="7737475" y="6350000"/>
          <p14:tracePt t="39357" x="7753350" y="6350000"/>
          <p14:tracePt t="39372" x="7821613" y="6365875"/>
          <p14:tracePt t="39374" x="7837488" y="6383338"/>
          <p14:tracePt t="39389" x="7837488" y="6400800"/>
          <p14:tracePt t="39406" x="7854950" y="6416675"/>
          <p14:tracePt t="39422" x="7854950" y="6483350"/>
          <p14:tracePt t="39424" x="7854950" y="6500813"/>
          <p14:tracePt t="39426" x="7854950" y="6516688"/>
          <p14:tracePt t="39427" x="7854950" y="6534150"/>
          <p14:tracePt t="39439" x="7837488" y="6634163"/>
          <p14:tracePt t="39441" x="7821613" y="6651625"/>
          <p14:tracePt t="39442" x="7821613" y="6667500"/>
          <p14:tracePt t="39444" x="7804150" y="6684963"/>
          <p14:tracePt t="39456" x="7686675" y="6751638"/>
          <p14:tracePt t="39458" x="7670800" y="6769100"/>
          <p14:tracePt t="39460" x="7653338" y="6769100"/>
          <p14:tracePt t="39462" x="7637463" y="6784975"/>
          <p14:tracePt t="39463" x="7602538" y="6802438"/>
          <p14:tracePt t="39472" x="7535863" y="6802438"/>
          <p14:tracePt t="39474" x="7502525" y="6802438"/>
          <p14:tracePt t="39489" x="7402513" y="6784975"/>
          <p14:tracePt t="39506" x="7267575" y="6718300"/>
          <p14:tracePt t="39508" x="7234238" y="6718300"/>
          <p14:tracePt t="39510" x="7218363" y="6700838"/>
          <p14:tracePt t="39522" x="7050088" y="6618288"/>
          <p14:tracePt t="39524" x="7016750" y="6600825"/>
          <p14:tracePt t="39539" x="6765925" y="6450013"/>
          <p14:tracePt t="39541" x="6748463" y="6416675"/>
          <p14:tracePt t="39543" x="6715125" y="6400800"/>
          <p14:tracePt t="39544" x="6699250" y="6383338"/>
          <p14:tracePt t="39546" x="6665913" y="6365875"/>
          <p14:tracePt t="39547" x="6665913" y="6350000"/>
          <p14:tracePt t="39548" x="6648450" y="6332538"/>
          <p14:tracePt t="39558" x="6564313" y="6215063"/>
          <p14:tracePt t="39560" x="6548438" y="6181725"/>
          <p14:tracePt t="39562" x="6530975" y="6148388"/>
          <p14:tracePt t="39563" x="6530975" y="6132513"/>
          <p14:tracePt t="39565" x="6515100" y="6115050"/>
          <p14:tracePt t="39566" x="6515100" y="6081713"/>
          <p14:tracePt t="39568" x="6515100" y="6064250"/>
          <p14:tracePt t="39570" x="6515100" y="6048375"/>
          <p14:tracePt t="39574" x="6497638" y="5997575"/>
          <p14:tracePt t="39606" x="6597650" y="5813425"/>
          <p14:tracePt t="39608" x="6615113" y="5813425"/>
          <p14:tracePt t="39623" x="6765925" y="5813425"/>
          <p14:tracePt t="39624" x="6783388" y="5813425"/>
          <p14:tracePt t="39626" x="6799263" y="5813425"/>
          <p14:tracePt t="39639" x="7000875" y="5846763"/>
          <p14:tracePt t="39641" x="7034213" y="5846763"/>
          <p14:tracePt t="39642" x="7083425" y="5864225"/>
          <p14:tracePt t="39656" x="7285038" y="5913438"/>
          <p14:tracePt t="39827" x="7285038" y="5897563"/>
          <p14:tracePt t="39833" x="7285038" y="5880100"/>
          <p14:tracePt t="39840" x="7302500" y="5864225"/>
          <p14:tracePt t="39856" x="7385050" y="5864225"/>
          <p14:tracePt t="39858" x="7418388" y="5864225"/>
          <p14:tracePt t="39859" x="7435850" y="5864225"/>
          <p14:tracePt t="39873" x="7602538" y="5913438"/>
          <p14:tracePt t="39874" x="7637463" y="5913438"/>
          <p14:tracePt t="39876" x="7670800" y="5930900"/>
          <p14:tracePt t="39878" x="7704138" y="5948363"/>
          <p14:tracePt t="39879" x="7737475" y="5948363"/>
          <p14:tracePt t="39881" x="7770813" y="5964238"/>
          <p14:tracePt t="39882" x="7786688" y="5981700"/>
          <p14:tracePt t="39883" x="7837488" y="5997575"/>
          <p14:tracePt t="39885" x="7870825" y="6015038"/>
          <p14:tracePt t="39886" x="7888288" y="6015038"/>
          <p14:tracePt t="39888" x="7921625" y="6030913"/>
          <p14:tracePt t="39889" x="7937500" y="6048375"/>
          <p14:tracePt t="39891" x="7988300" y="6064250"/>
          <p14:tracePt t="39892" x="8005763" y="6081713"/>
          <p14:tracePt t="39893" x="8072438" y="6081713"/>
          <p14:tracePt t="39895" x="8088313" y="6099175"/>
          <p14:tracePt t="39896" x="8139113" y="6115050"/>
          <p14:tracePt t="39898" x="8156575" y="6132513"/>
          <p14:tracePt t="39899" x="8189913" y="6148388"/>
          <p14:tracePt t="39901" x="8239125" y="6148388"/>
          <p14:tracePt t="39902" x="8256588" y="6165850"/>
          <p14:tracePt t="39903" x="8323263" y="6181725"/>
          <p14:tracePt t="39909" x="8440738" y="6232525"/>
          <p14:tracePt t="39910" x="8456613" y="6249988"/>
          <p14:tracePt t="39911" x="8524875" y="6265863"/>
          <p14:tracePt t="39913" x="8540750" y="6283325"/>
          <p14:tracePt t="39914" x="8591550" y="6299200"/>
          <p14:tracePt t="39917" x="8607425" y="6316663"/>
          <p14:tracePt t="39918" x="8658225" y="6332538"/>
          <p14:tracePt t="39920" x="8675688" y="6332538"/>
          <p14:tracePt t="39921" x="8691563" y="6350000"/>
          <p14:tracePt t="39923" x="8724900" y="6350000"/>
          <p14:tracePt t="39925" x="8758238" y="6383338"/>
          <p14:tracePt t="39927" x="8809038" y="6383338"/>
          <p14:tracePt t="39928" x="8826500" y="6400800"/>
          <p14:tracePt t="39929" x="8842375" y="6416675"/>
          <p14:tracePt t="39936" x="8926513" y="6450013"/>
          <p14:tracePt t="39939" x="8959850" y="6483350"/>
          <p14:tracePt t="39941" x="8977313" y="6500813"/>
          <p14:tracePt t="39956" x="9043988" y="6567488"/>
          <p14:tracePt t="39972" x="9059863" y="6567488"/>
          <p14:tracePt t="40015" x="9043988" y="6567488"/>
          <p14:tracePt t="40018" x="9043988" y="6551613"/>
          <p14:tracePt t="40022" x="9043988" y="6534150"/>
          <p14:tracePt t="40023" x="9026525" y="6534150"/>
          <p14:tracePt t="40025" x="9026525" y="6516688"/>
          <p14:tracePt t="40039" x="8977313" y="6383338"/>
          <p14:tracePt t="40041" x="8977313" y="6365875"/>
          <p14:tracePt t="40042" x="8977313" y="6350000"/>
          <p14:tracePt t="40043" x="8977313" y="6316663"/>
          <p14:tracePt t="40045" x="8977313" y="6299200"/>
          <p14:tracePt t="40046" x="8977313" y="6283325"/>
          <p14:tracePt t="40048" x="8977313" y="6249988"/>
          <p14:tracePt t="40049" x="8977313" y="6232525"/>
          <p14:tracePt t="40051" x="8977313" y="6181725"/>
          <p14:tracePt t="40052" x="8977313" y="6148388"/>
          <p14:tracePt t="40053" x="8977313" y="6099175"/>
          <p14:tracePt t="40058" x="8977313" y="5981700"/>
          <p14:tracePt t="40059" x="8977313" y="5964238"/>
          <p14:tracePt t="40061" x="8977313" y="5913438"/>
          <p14:tracePt t="40062" x="8977313" y="5830888"/>
          <p14:tracePt t="40064" x="8977313" y="5797550"/>
          <p14:tracePt t="40065" x="8977313" y="5762625"/>
          <p14:tracePt t="40067" x="8977313" y="5713413"/>
          <p14:tracePt t="40068" x="8977313" y="5629275"/>
          <p14:tracePt t="40070" x="8977313" y="5578475"/>
          <p14:tracePt t="40071" x="8993188" y="5545138"/>
          <p14:tracePt t="40073" x="8993188" y="5478463"/>
          <p14:tracePt t="40075" x="9010650" y="5394325"/>
          <p14:tracePt t="40076" x="9010650" y="5345113"/>
          <p14:tracePt t="40077" x="9026525" y="5243513"/>
          <p14:tracePt t="40079" x="9043988" y="5194300"/>
          <p14:tracePt t="40080" x="9059863" y="5160963"/>
          <p14:tracePt t="40081" x="9059863" y="5076825"/>
          <p14:tracePt t="40083" x="9077325" y="5026025"/>
          <p14:tracePt t="40085" x="9110663" y="4926013"/>
          <p14:tracePt t="40087" x="9126538" y="4824413"/>
          <p14:tracePt t="40088" x="9144000" y="4775200"/>
          <p14:tracePt t="40090" x="9177338" y="4673600"/>
          <p14:tracePt t="40091" x="9177338" y="4624388"/>
          <p14:tracePt t="40092" x="9228138" y="4524375"/>
          <p14:tracePt t="40094" x="9244013" y="4473575"/>
          <p14:tracePt t="40095" x="9244013" y="4422775"/>
          <p14:tracePt t="40096" x="9294813" y="4305300"/>
          <p14:tracePt t="40098" x="9294813" y="4256088"/>
          <p14:tracePt t="40099" x="9345613" y="4154488"/>
          <p14:tracePt t="40101" x="9361488" y="4105275"/>
          <p14:tracePt t="40102" x="9378950" y="4037013"/>
          <p14:tracePt t="40103" x="9428163" y="3937000"/>
          <p14:tracePt t="40110" x="9545638" y="3586163"/>
          <p14:tracePt t="40111" x="9578975" y="3535363"/>
          <p14:tracePt t="40112" x="9612313" y="3451225"/>
          <p14:tracePt t="40114" x="9645650" y="3384550"/>
          <p14:tracePt t="40115" x="9696450" y="3284538"/>
          <p14:tracePt t="40117" x="9729788" y="3233738"/>
          <p14:tracePt t="40118" x="9763125" y="3116263"/>
          <p14:tracePt t="40120" x="9796463" y="3065463"/>
          <p14:tracePt t="40122" x="9813925" y="3032125"/>
          <p14:tracePt t="40123" x="9864725" y="2932113"/>
          <p14:tracePt t="40124" x="9898063" y="2881313"/>
          <p14:tracePt t="40125" x="9964738" y="2781300"/>
          <p14:tracePt t="40127" x="9998075" y="2730500"/>
          <p14:tracePt t="40128" x="10015538" y="2697163"/>
          <p14:tracePt t="40130" x="10082213" y="2597150"/>
          <p14:tracePt t="40131" x="10115550" y="2563813"/>
          <p14:tracePt t="40133" x="10182225" y="2462213"/>
          <p14:tracePt t="40134" x="10233025" y="2395538"/>
          <p14:tracePt t="40136" x="10282238" y="2362200"/>
          <p14:tracePt t="40137" x="10299700" y="2311400"/>
          <p14:tracePt t="40139" x="10383838" y="2262188"/>
          <p14:tracePt t="40140" x="10417175" y="2228850"/>
          <p14:tracePt t="40142" x="10483850" y="2160588"/>
          <p14:tracePt t="40143" x="10534650" y="2127250"/>
          <p14:tracePt t="40144" x="10617200" y="2078038"/>
          <p14:tracePt t="40146" x="10650538" y="2044700"/>
          <p14:tracePt t="40147" x="10734675" y="1993900"/>
          <p14:tracePt t="40149" x="10785475" y="1976438"/>
          <p14:tracePt t="40150" x="10818813" y="1943100"/>
          <p14:tracePt t="40151" x="10918825" y="1909763"/>
          <p14:tracePt t="40153" x="10952163" y="1893888"/>
          <p14:tracePt t="40154" x="10985500" y="1858963"/>
          <p14:tracePt t="40156" x="11087100" y="1825625"/>
          <p14:tracePt t="40158" x="11169650" y="1776413"/>
          <p14:tracePt t="40159" x="11204575" y="1776413"/>
          <p14:tracePt t="40160" x="11304588" y="1725613"/>
          <p14:tracePt t="40162" x="11337925" y="1725613"/>
          <p14:tracePt t="40163" x="11422063" y="1692275"/>
          <p14:tracePt t="40165" x="11455400" y="1674813"/>
          <p14:tracePt t="40166" x="11488738" y="1658938"/>
          <p14:tracePt t="40167" x="11572875" y="1641475"/>
          <p14:tracePt t="40169" x="11606213" y="1625600"/>
          <p14:tracePt t="40170" x="11639550" y="1625600"/>
          <p14:tracePt t="40172" x="11672888" y="1608138"/>
          <p14:tracePt t="40173" x="11772900" y="1592263"/>
          <p14:tracePt t="40174" x="11806238" y="1592263"/>
          <p14:tracePt t="40176" x="11823700" y="1592263"/>
          <p14:tracePt t="40178" x="11890375" y="1592263"/>
          <p14:tracePt t="40179" x="11923713" y="1574800"/>
          <p14:tracePt t="40181" x="11974513" y="1574800"/>
          <p14:tracePt t="40182" x="11990388" y="1574800"/>
          <p14:tracePt t="40183" x="12041188" y="1574800"/>
          <p14:tracePt t="40185" x="12074525" y="1574800"/>
          <p14:tracePt t="40186" x="12091988" y="1574800"/>
          <p14:tracePt t="40187" x="12125325" y="1574800"/>
          <p14:tracePt t="40189" x="12158663" y="1574800"/>
          <p14:tracePt t="40191" x="12192000" y="1574800"/>
          <p14:tracePt t="40192" x="12209463" y="1574800"/>
          <p14:tracePt t="40194" x="12242800" y="1574800"/>
          <p14:tracePt t="40195" x="12258675" y="1574800"/>
          <p14:tracePt t="40197" x="12292013" y="1574800"/>
          <p14:tracePt t="40198" x="12292013" y="1592263"/>
          <p14:tracePt t="40199" x="12325350" y="1592263"/>
          <p14:tracePt t="40201" x="12342813" y="1592263"/>
          <p14:tracePt t="40202" x="12342813" y="1608138"/>
          <p14:tracePt t="40203" x="12358688" y="1608138"/>
          <p14:tracePt t="40216" x="12442825" y="1674813"/>
          <p14:tracePt t="40224" x="12493625" y="1743075"/>
          <p14:tracePt t="40239" x="12544425" y="1976438"/>
          <p14:tracePt t="40241" x="12544425" y="2027238"/>
          <p14:tracePt t="40242" x="12544425" y="2078038"/>
          <p14:tracePt t="40244" x="12544425" y="2111375"/>
          <p14:tracePt t="40245" x="12544425" y="2178050"/>
          <p14:tracePt t="40247" x="12544425" y="2211388"/>
          <p14:tracePt t="40248" x="12544425" y="2228850"/>
          <p14:tracePt t="40249" x="12544425" y="2311400"/>
          <p14:tracePt t="40251" x="12544425" y="2346325"/>
          <p14:tracePt t="40252" x="12544425" y="2379663"/>
          <p14:tracePt t="40253" x="12544425" y="2446338"/>
          <p14:tracePt t="40258" x="12544425" y="2613025"/>
          <p14:tracePt t="40259" x="12544425" y="2646363"/>
          <p14:tracePt t="40261" x="12544425" y="2730500"/>
          <p14:tracePt t="40263" x="12544425" y="2814638"/>
          <p14:tracePt t="40264" x="12544425" y="2847975"/>
          <p14:tracePt t="40265" x="12544425" y="2898775"/>
          <p14:tracePt t="40266" x="12544425" y="2982913"/>
          <p14:tracePt t="40268" x="12544425" y="3032125"/>
          <p14:tracePt t="40269" x="12544425" y="3082925"/>
          <p14:tracePt t="40270" x="12544425" y="3167063"/>
          <p14:tracePt t="40273" x="12526963" y="3267075"/>
          <p14:tracePt t="40275" x="12509500" y="3351213"/>
          <p14:tracePt t="40276" x="12509500" y="3400425"/>
          <p14:tracePt t="40277" x="12493625" y="3484563"/>
          <p14:tracePt t="40279" x="12476163" y="3517900"/>
          <p14:tracePt t="40280" x="12460288" y="3568700"/>
          <p14:tracePt t="40281" x="12442825" y="3668713"/>
          <p14:tracePt t="40283" x="12426950" y="3702050"/>
          <p14:tracePt t="40285" x="12409488" y="3786188"/>
          <p14:tracePt t="40286" x="12393613" y="3819525"/>
          <p14:tracePt t="40288" x="12358688" y="3921125"/>
          <p14:tracePt t="40290" x="12342813" y="3987800"/>
          <p14:tracePt t="40291" x="12325350" y="4037013"/>
          <p14:tracePt t="40293" x="12292013" y="4105275"/>
          <p14:tracePt t="40294" x="12276138" y="4154488"/>
          <p14:tracePt t="40295" x="12258675" y="4187825"/>
          <p14:tracePt t="40296" x="12242800" y="4271963"/>
          <p14:tracePt t="40298" x="12225338" y="4289425"/>
          <p14:tracePt t="40299" x="12209463" y="4338638"/>
          <p14:tracePt t="40300" x="12174538" y="4406900"/>
          <p14:tracePt t="40302" x="12174538" y="4440238"/>
          <p14:tracePt t="40304" x="12125325" y="4524375"/>
          <p14:tracePt t="40306" x="12107863" y="4591050"/>
          <p14:tracePt t="40307" x="12091988" y="4606925"/>
          <p14:tracePt t="40309" x="12058650" y="4673600"/>
          <p14:tracePt t="40310" x="12025313" y="4757738"/>
          <p14:tracePt t="40312" x="12007850" y="4775200"/>
          <p14:tracePt t="40313" x="11990388" y="4791075"/>
          <p14:tracePt t="40314" x="11957050" y="4859338"/>
          <p14:tracePt t="40316" x="11941175" y="4892675"/>
          <p14:tracePt t="40317" x="11923713" y="4908550"/>
          <p14:tracePt t="40318" x="11890375" y="4959350"/>
          <p14:tracePt t="40320" x="11874500" y="4992688"/>
          <p14:tracePt t="40322" x="11857038" y="5010150"/>
          <p14:tracePt t="40324" x="11806238" y="5076825"/>
          <p14:tracePt t="40325" x="11790363" y="5110163"/>
          <p14:tracePt t="40326" x="11757025" y="5126038"/>
          <p14:tracePt t="40327" x="11706225" y="5160963"/>
          <p14:tracePt t="40329" x="11706225" y="5194300"/>
          <p14:tracePt t="40330" x="11672888" y="5194300"/>
          <p14:tracePt t="40332" x="11639550" y="5227638"/>
          <p14:tracePt t="40333" x="11606213" y="5260975"/>
          <p14:tracePt t="40335" x="11572875" y="5294313"/>
          <p14:tracePt t="40337" x="11539538" y="5311775"/>
          <p14:tracePt t="40346" x="11404600" y="5394325"/>
          <p14:tracePt t="40347" x="11388725" y="5394325"/>
          <p14:tracePt t="40348" x="11355388" y="5411788"/>
          <p14:tracePt t="40358" x="11237913" y="5445125"/>
          <p14:tracePt t="40359" x="11220450" y="5445125"/>
          <p14:tracePt t="40373" x="11087100" y="5462588"/>
          <p14:tracePt t="40389" x="10918825" y="5462588"/>
          <p14:tracePt t="40391" x="10902950" y="5462588"/>
          <p14:tracePt t="40406" x="10768013" y="5445125"/>
          <p14:tracePt t="40408" x="10768013" y="5427663"/>
          <p14:tracePt t="40409" x="10752138" y="5427663"/>
          <p14:tracePt t="40410" x="10734675" y="5427663"/>
          <p14:tracePt t="40422" x="10685463" y="5394325"/>
          <p14:tracePt t="40439" x="10650538" y="5394325"/>
          <p14:tracePt t="40499" x="10650538" y="5378450"/>
          <p14:tracePt t="40783" x="10634663" y="5378450"/>
          <p14:tracePt t="40786" x="10617200" y="5378450"/>
          <p14:tracePt t="40789" x="10583863" y="5378450"/>
          <p14:tracePt t="40791" x="10550525" y="5378450"/>
          <p14:tracePt t="40792" x="10534650" y="5378450"/>
          <p14:tracePt t="40793" x="10483850" y="5378450"/>
          <p14:tracePt t="40795" x="10450513" y="5378450"/>
          <p14:tracePt t="40796" x="10417175" y="5378450"/>
          <p14:tracePt t="40797" x="10350500" y="5378450"/>
          <p14:tracePt t="40799" x="10333038" y="5378450"/>
          <p14:tracePt t="40800" x="10299700" y="5378450"/>
          <p14:tracePt t="40801" x="10215563" y="5378450"/>
          <p14:tracePt t="40803" x="10199688" y="5378450"/>
          <p14:tracePt t="40805" x="10148888" y="5378450"/>
          <p14:tracePt t="40807" x="10031413" y="5378450"/>
          <p14:tracePt t="40808" x="10015538" y="5378450"/>
          <p14:tracePt t="40810" x="9931400" y="5360988"/>
          <p14:tracePt t="40811" x="9880600" y="5345113"/>
          <p14:tracePt t="40812" x="9796463" y="5327650"/>
          <p14:tracePt t="40814" x="9747250" y="5327650"/>
          <p14:tracePt t="40815" x="9713913" y="5311775"/>
          <p14:tracePt t="40816" x="9629775" y="5294313"/>
          <p14:tracePt t="40818" x="9578975" y="5276850"/>
          <p14:tracePt t="40820" x="9478963" y="5260975"/>
          <p14:tracePt t="40821" x="9428163" y="5260975"/>
          <p14:tracePt t="40823" x="9345613" y="5227638"/>
          <p14:tracePt t="40825" x="9261475" y="5210175"/>
          <p14:tracePt t="40826" x="9228138" y="5176838"/>
          <p14:tracePt t="40828" x="9110663" y="5160963"/>
          <p14:tracePt t="40829" x="9077325" y="5126038"/>
          <p14:tracePt t="40831" x="9010650" y="5092700"/>
          <p14:tracePt t="40832" x="8959850" y="5076825"/>
          <p14:tracePt t="40833" x="8893175" y="5043488"/>
          <p14:tracePt t="40835" x="8809038" y="4992688"/>
          <p14:tracePt t="40837" x="8758238" y="4975225"/>
          <p14:tracePt t="40842" x="8574088" y="4908550"/>
          <p14:tracePt t="40844" x="8507413" y="4875213"/>
          <p14:tracePt t="40845" x="8474075" y="4841875"/>
          <p14:tracePt t="40846" x="8407400" y="4824413"/>
          <p14:tracePt t="40848" x="8374063" y="4808538"/>
          <p14:tracePt t="40849" x="8340725" y="4791075"/>
          <p14:tracePt t="40851" x="8272463" y="4757738"/>
          <p14:tracePt t="40853" x="8205788" y="4724400"/>
          <p14:tracePt t="40854" x="8172450" y="4708525"/>
          <p14:tracePt t="40856" x="8121650" y="4691063"/>
          <p14:tracePt t="40857" x="8088313" y="4673600"/>
          <p14:tracePt t="40859" x="8039100" y="4657725"/>
          <p14:tracePt t="40860" x="8021638" y="4624388"/>
          <p14:tracePt t="40861" x="7972425" y="4624388"/>
          <p14:tracePt t="40863" x="7954963" y="4591050"/>
          <p14:tracePt t="40864" x="7937500" y="4573588"/>
          <p14:tracePt t="40865" x="7904163" y="4573588"/>
          <p14:tracePt t="40867" x="7888288" y="4540250"/>
          <p14:tracePt t="40869" x="7854950" y="4524375"/>
          <p14:tracePt t="40877" x="7770813" y="4456113"/>
          <p14:tracePt t="40878" x="7753350" y="4440238"/>
          <p14:tracePt t="40889" x="7704138" y="4356100"/>
          <p14:tracePt t="40890" x="7686675" y="4356100"/>
          <p14:tracePt t="40892" x="7686675" y="4322763"/>
          <p14:tracePt t="40906" x="7670800" y="4205288"/>
          <p14:tracePt t="40907" x="7670800" y="4187825"/>
          <p14:tracePt t="40908" x="7670800" y="4171950"/>
          <p14:tracePt t="40923" x="7704138" y="3937000"/>
          <p14:tracePt t="40925" x="7720013" y="3870325"/>
          <p14:tracePt t="40926" x="7737475" y="3836988"/>
          <p14:tracePt t="40928" x="7753350" y="3786188"/>
          <p14:tracePt t="40929" x="7770813" y="3752850"/>
          <p14:tracePt t="40931" x="7786688" y="3702050"/>
          <p14:tracePt t="40932" x="7804150" y="3619500"/>
          <p14:tracePt t="40934" x="7837488" y="3586163"/>
          <p14:tracePt t="40935" x="7854950" y="3551238"/>
          <p14:tracePt t="40936" x="7888288" y="3468688"/>
          <p14:tracePt t="40938" x="7904163" y="3435350"/>
          <p14:tracePt t="40940" x="7937500" y="3351213"/>
          <p14:tracePt t="40941" x="7972425" y="3317875"/>
          <p14:tracePt t="40942" x="8005763" y="3233738"/>
          <p14:tracePt t="40944" x="8021638" y="3182938"/>
          <p14:tracePt t="40945" x="8054975" y="3149600"/>
          <p14:tracePt t="40947" x="8088313" y="3065463"/>
          <p14:tracePt t="40949" x="8139113" y="2965450"/>
          <p14:tracePt t="40950" x="8156575" y="2932113"/>
          <p14:tracePt t="40952" x="8205788" y="2847975"/>
          <p14:tracePt t="40953" x="8239125" y="2797175"/>
          <p14:tracePt t="40954" x="8256588" y="2747963"/>
          <p14:tracePt t="40956" x="8323263" y="2681288"/>
          <p14:tracePt t="40957" x="8356600" y="2646363"/>
          <p14:tracePt t="40958" x="8407400" y="2546350"/>
          <p14:tracePt t="40960" x="8423275" y="2513013"/>
          <p14:tracePt t="40962" x="8474075" y="2446338"/>
          <p14:tracePt t="40963" x="8491538" y="2428875"/>
          <p14:tracePt t="40964" x="8540750" y="2362200"/>
          <p14:tracePt t="40966" x="8574088" y="2328863"/>
          <p14:tracePt t="40968" x="8624888" y="2295525"/>
          <p14:tracePt t="40969" x="8642350" y="2262188"/>
          <p14:tracePt t="40970" x="8691563" y="2211388"/>
          <p14:tracePt t="40972" x="8709025" y="2195513"/>
          <p14:tracePt t="40974" x="8758238" y="2178050"/>
          <p14:tracePt t="40975" x="8809038" y="2144713"/>
          <p14:tracePt t="40977" x="8826500" y="2144713"/>
          <p14:tracePt t="40978" x="8859838" y="2111375"/>
          <p14:tracePt t="40980" x="8875713" y="2093913"/>
          <p14:tracePt t="40981" x="8893175" y="2078038"/>
          <p14:tracePt t="40982" x="8926513" y="2060575"/>
          <p14:tracePt t="40984" x="8942388" y="2044700"/>
          <p14:tracePt t="40985" x="8959850" y="2027238"/>
          <p14:tracePt t="40986" x="8993188" y="2009775"/>
          <p14:tracePt t="40988" x="9010650" y="1993900"/>
          <p14:tracePt t="40990" x="9043988" y="1976438"/>
          <p14:tracePt t="40999" x="9177338" y="1893888"/>
          <p14:tracePt t="41008" x="9328150" y="1776413"/>
          <p14:tracePt t="41010" x="9361488" y="1743075"/>
          <p14:tracePt t="41011" x="9412288" y="1743075"/>
          <p14:tracePt t="41012" x="9412288" y="1708150"/>
          <p14:tracePt t="41013" x="9478963" y="1692275"/>
          <p14:tracePt t="41015" x="9496425" y="1658938"/>
          <p14:tracePt t="41016" x="9529763" y="1641475"/>
          <p14:tracePt t="41018" x="9563100" y="1625600"/>
          <p14:tracePt t="41019" x="9596438" y="1592263"/>
          <p14:tracePt t="41021" x="9629775" y="1557338"/>
          <p14:tracePt t="41023" x="9680575" y="1524000"/>
          <p14:tracePt t="41024" x="9696450" y="1524000"/>
          <p14:tracePt t="41026" x="9763125" y="1474788"/>
          <p14:tracePt t="41027" x="9813925" y="1441450"/>
          <p14:tracePt t="41029" x="9847263" y="1408113"/>
          <p14:tracePt t="41030" x="9880600" y="1390650"/>
          <p14:tracePt t="41031" x="9931400" y="1357313"/>
          <p14:tracePt t="41033" x="9964738" y="1357313"/>
          <p14:tracePt t="41034" x="10031413" y="1290638"/>
          <p14:tracePt t="41036" x="10048875" y="1273175"/>
          <p14:tracePt t="41037" x="10098088" y="1257300"/>
          <p14:tracePt t="41039" x="10148888" y="1206500"/>
          <p14:tracePt t="41041" x="10199688" y="1173163"/>
          <p14:tracePt t="41043" x="10282238" y="1122363"/>
          <p14:tracePt t="41044" x="10299700" y="1122363"/>
          <p14:tracePt t="41046" x="10366375" y="1071563"/>
          <p14:tracePt t="41047" x="10399713" y="1038225"/>
          <p14:tracePt t="41048" x="10450513" y="1004888"/>
          <p14:tracePt t="41050" x="10483850" y="989013"/>
          <p14:tracePt t="41051" x="10517188" y="955675"/>
          <p14:tracePt t="41052" x="10601325" y="920750"/>
          <p14:tracePt t="41054" x="10617200" y="887413"/>
          <p14:tracePt t="41055" x="10634663" y="871538"/>
          <p14:tracePt t="41057" x="10701338" y="838200"/>
          <p14:tracePt t="41059" x="10768013" y="787400"/>
          <p14:tracePt t="41060" x="10801350" y="754063"/>
          <p14:tracePt t="41061" x="10869613" y="720725"/>
          <p14:tracePt t="41063" x="10885488" y="703263"/>
          <p14:tracePt t="41064" x="10902950" y="669925"/>
          <p14:tracePt t="41065" x="10969625" y="636588"/>
          <p14:tracePt t="41067" x="11002963" y="603250"/>
          <p14:tracePt t="41069" x="11053763" y="569913"/>
          <p14:tracePt t="41070" x="11087100" y="536575"/>
          <p14:tracePt t="41072" x="11136313" y="519113"/>
          <p14:tracePt t="41075" x="11204575" y="469900"/>
          <p14:tracePt t="41076" x="11237913" y="419100"/>
          <p14:tracePt t="41078" x="11271250" y="401638"/>
          <p14:tracePt t="41079" x="11287125" y="368300"/>
          <p14:tracePt t="41080" x="11320463" y="352425"/>
          <p14:tracePt t="41082" x="11337925" y="334963"/>
          <p14:tracePt t="41083" x="11371263" y="301625"/>
          <p14:tracePt t="41085" x="11388725" y="284163"/>
          <p14:tracePt t="41086" x="11404600" y="268288"/>
          <p14:tracePt t="41088" x="11437938" y="250825"/>
          <p14:tracePt t="41090" x="11455400" y="217488"/>
          <p14:tracePt t="41091" x="11455400" y="201613"/>
          <p14:tracePt t="41093" x="11488738" y="184150"/>
          <p14:tracePt t="41094" x="11488738" y="168275"/>
          <p14:tracePt t="41096" x="11504613" y="150813"/>
          <p14:tracePt t="41104" x="11572875" y="84138"/>
        </p14:tracePtLst>
      </p14:laserTrace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50</Words>
  <Application>Microsoft Office PowerPoint</Application>
  <PresentationFormat>Custom</PresentationFormat>
  <Paragraphs>9</Paragraphs>
  <Slides>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UID สไตล์</vt:lpstr>
      <vt:lpstr>Calibri</vt:lpstr>
      <vt:lpstr>Itim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Project</dc:title>
  <dc:creator>Thongchai Phanphaisan</dc:creator>
  <cp:lastModifiedBy>Thongchai Phanphaisan</cp:lastModifiedBy>
  <cp:revision>2</cp:revision>
  <dcterms:created xsi:type="dcterms:W3CDTF">2006-08-16T00:00:00Z</dcterms:created>
  <dcterms:modified xsi:type="dcterms:W3CDTF">2024-03-05T12:12:28Z</dcterms:modified>
  <dc:identifier>DAF-o9kyOYo</dc:identifier>
</cp:coreProperties>
</file>